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7" r:id="rId1"/>
  </p:sldMasterIdLst>
  <p:notesMasterIdLst>
    <p:notesMasterId r:id="rId30"/>
  </p:notesMasterIdLst>
  <p:sldIdLst>
    <p:sldId id="545" r:id="rId2"/>
    <p:sldId id="598" r:id="rId3"/>
    <p:sldId id="599" r:id="rId4"/>
    <p:sldId id="608" r:id="rId5"/>
    <p:sldId id="609" r:id="rId6"/>
    <p:sldId id="630" r:id="rId7"/>
    <p:sldId id="610" r:id="rId8"/>
    <p:sldId id="611" r:id="rId9"/>
    <p:sldId id="600" r:id="rId10"/>
    <p:sldId id="653" r:id="rId11"/>
    <p:sldId id="668" r:id="rId12"/>
    <p:sldId id="654" r:id="rId13"/>
    <p:sldId id="613" r:id="rId14"/>
    <p:sldId id="614" r:id="rId15"/>
    <p:sldId id="615" r:id="rId16"/>
    <p:sldId id="669" r:id="rId17"/>
    <p:sldId id="655" r:id="rId18"/>
    <p:sldId id="616" r:id="rId19"/>
    <p:sldId id="670" r:id="rId20"/>
    <p:sldId id="656" r:id="rId21"/>
    <p:sldId id="602" r:id="rId22"/>
    <p:sldId id="617" r:id="rId23"/>
    <p:sldId id="657" r:id="rId24"/>
    <p:sldId id="618" r:id="rId25"/>
    <p:sldId id="603" r:id="rId26"/>
    <p:sldId id="658" r:id="rId27"/>
    <p:sldId id="659" r:id="rId28"/>
    <p:sldId id="660"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 initials="M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949494"/>
    <a:srgbClr val="339966"/>
    <a:srgbClr val="FFFF66"/>
    <a:srgbClr val="D7EB15"/>
    <a:srgbClr val="33CC33"/>
    <a:srgbClr val="99FF33"/>
    <a:srgbClr val="FFFF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7" autoAdjust="0"/>
    <p:restoredTop sz="86431" autoAdjust="0"/>
  </p:normalViewPr>
  <p:slideViewPr>
    <p:cSldViewPr>
      <p:cViewPr varScale="1">
        <p:scale>
          <a:sx n="57" d="100"/>
          <a:sy n="57" d="100"/>
        </p:scale>
        <p:origin x="276" y="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6466" name="Rectangle 2">
            <a:extLst>
              <a:ext uri="{FF2B5EF4-FFF2-40B4-BE49-F238E27FC236}">
                <a16:creationId xmlns:a16="http://schemas.microsoft.com/office/drawing/2014/main" id="{0E11F0B7-771D-23CA-1F42-11D7303F0A65}"/>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b="0"/>
            </a:lvl1pPr>
          </a:lstStyle>
          <a:p>
            <a:pPr>
              <a:defRPr/>
            </a:pPr>
            <a:endParaRPr lang="en-US"/>
          </a:p>
        </p:txBody>
      </p:sp>
      <p:sp>
        <p:nvSpPr>
          <p:cNvPr id="446467" name="Rectangle 3">
            <a:extLst>
              <a:ext uri="{FF2B5EF4-FFF2-40B4-BE49-F238E27FC236}">
                <a16:creationId xmlns:a16="http://schemas.microsoft.com/office/drawing/2014/main" id="{D54CD31C-4731-4407-ECB5-0ECF698F13C2}"/>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b="0"/>
            </a:lvl1pPr>
          </a:lstStyle>
          <a:p>
            <a:pPr>
              <a:defRPr/>
            </a:pPr>
            <a:endParaRPr lang="en-US"/>
          </a:p>
        </p:txBody>
      </p:sp>
      <p:sp>
        <p:nvSpPr>
          <p:cNvPr id="31748" name="Rectangle 4">
            <a:extLst>
              <a:ext uri="{FF2B5EF4-FFF2-40B4-BE49-F238E27FC236}">
                <a16:creationId xmlns:a16="http://schemas.microsoft.com/office/drawing/2014/main" id="{CC872D06-6E50-BB4E-0C2B-310A09910106}"/>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6469" name="Rectangle 5">
            <a:extLst>
              <a:ext uri="{FF2B5EF4-FFF2-40B4-BE49-F238E27FC236}">
                <a16:creationId xmlns:a16="http://schemas.microsoft.com/office/drawing/2014/main" id="{A181A585-2200-05C2-85CA-28488CC5AAB7}"/>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46470" name="Rectangle 6">
            <a:extLst>
              <a:ext uri="{FF2B5EF4-FFF2-40B4-BE49-F238E27FC236}">
                <a16:creationId xmlns:a16="http://schemas.microsoft.com/office/drawing/2014/main" id="{DD6DA0A9-F983-9635-6BEB-50A9C79A793C}"/>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b="0"/>
            </a:lvl1pPr>
          </a:lstStyle>
          <a:p>
            <a:pPr>
              <a:defRPr/>
            </a:pPr>
            <a:endParaRPr lang="en-US"/>
          </a:p>
        </p:txBody>
      </p:sp>
      <p:sp>
        <p:nvSpPr>
          <p:cNvPr id="446471" name="Rectangle 7">
            <a:extLst>
              <a:ext uri="{FF2B5EF4-FFF2-40B4-BE49-F238E27FC236}">
                <a16:creationId xmlns:a16="http://schemas.microsoft.com/office/drawing/2014/main" id="{C40C405A-B341-51F9-92A0-7510AE775482}"/>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b="0"/>
            </a:lvl1pPr>
          </a:lstStyle>
          <a:p>
            <a:fld id="{CCE0FE76-3C95-4403-82DB-D1CFF730BF4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en.wikipedia.org/wiki/Character_encoding"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B125CECD-062E-636D-92C7-F0757291BD75}"/>
              </a:ext>
            </a:extLst>
          </p:cNvPr>
          <p:cNvSpPr>
            <a:spLocks noGrp="1" noRot="1" noChangeAspect="1" noTextEdit="1"/>
          </p:cNvSpPr>
          <p:nvPr>
            <p:ph type="sldImg"/>
          </p:nvPr>
        </p:nvSpPr>
        <p:spPr>
          <a:ln/>
        </p:spPr>
      </p:sp>
      <p:sp>
        <p:nvSpPr>
          <p:cNvPr id="32771" name="Notes Placeholder 2">
            <a:extLst>
              <a:ext uri="{FF2B5EF4-FFF2-40B4-BE49-F238E27FC236}">
                <a16:creationId xmlns:a16="http://schemas.microsoft.com/office/drawing/2014/main" id="{2FFF164A-6404-0D0B-A485-3C1321FD8B4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32772" name="Slide Number Placeholder 3">
            <a:extLst>
              <a:ext uri="{FF2B5EF4-FFF2-40B4-BE49-F238E27FC236}">
                <a16:creationId xmlns:a16="http://schemas.microsoft.com/office/drawing/2014/main" id="{EC1E2E69-23D8-70D3-F5E7-F79520D8B155}"/>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00DF5A06-8416-4721-80F9-230C08DFF5F7}" type="slidenum">
              <a:rPr lang="en-US" altLang="en-US" sz="1200" b="0"/>
              <a:pPr/>
              <a:t>1</a:t>
            </a:fld>
            <a:endParaRPr lang="en-US" altLang="en-US" sz="1200" b="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763869D6-D7F4-DE15-4C9F-D00A2B440529}"/>
              </a:ext>
            </a:extLst>
          </p:cNvPr>
          <p:cNvSpPr>
            <a:spLocks noGrp="1" noRot="1" noChangeAspect="1" noTextEdit="1"/>
          </p:cNvSpPr>
          <p:nvPr>
            <p:ph type="sldImg"/>
          </p:nvPr>
        </p:nvSpPr>
        <p:spPr>
          <a:ln/>
        </p:spPr>
      </p:sp>
      <p:sp>
        <p:nvSpPr>
          <p:cNvPr id="33795" name="Notes Placeholder 2">
            <a:extLst>
              <a:ext uri="{FF2B5EF4-FFF2-40B4-BE49-F238E27FC236}">
                <a16:creationId xmlns:a16="http://schemas.microsoft.com/office/drawing/2014/main" id="{EA7D051A-4312-77EB-523B-FDBD4104ED20}"/>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Developed early 1970’s</a:t>
            </a:r>
          </a:p>
        </p:txBody>
      </p:sp>
      <p:sp>
        <p:nvSpPr>
          <p:cNvPr id="33796" name="Slide Number Placeholder 3">
            <a:extLst>
              <a:ext uri="{FF2B5EF4-FFF2-40B4-BE49-F238E27FC236}">
                <a16:creationId xmlns:a16="http://schemas.microsoft.com/office/drawing/2014/main" id="{53EB2B5F-18AC-456D-4972-BAB25A53CB6E}"/>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81D1649B-6E8B-4715-858C-CC8FCB9C8161}" type="slidenum">
              <a:rPr lang="en-US" altLang="en-US" sz="1200" b="0"/>
              <a:pPr/>
              <a:t>2</a:t>
            </a:fld>
            <a:endParaRPr lang="en-US" altLang="en-US" sz="1200" b="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AFE9C6DF-D566-34D9-8619-D2FD8E9BE630}"/>
              </a:ext>
            </a:extLst>
          </p:cNvPr>
          <p:cNvSpPr>
            <a:spLocks noGrp="1" noRot="1" noChangeAspect="1" noTextEdit="1"/>
          </p:cNvSpPr>
          <p:nvPr>
            <p:ph type="sldImg"/>
          </p:nvPr>
        </p:nvSpPr>
        <p:spPr>
          <a:ln/>
        </p:spPr>
      </p:sp>
      <p:sp>
        <p:nvSpPr>
          <p:cNvPr id="34819" name="Notes Placeholder 2">
            <a:extLst>
              <a:ext uri="{FF2B5EF4-FFF2-40B4-BE49-F238E27FC236}">
                <a16:creationId xmlns:a16="http://schemas.microsoft.com/office/drawing/2014/main" id="{39B2E977-0C2E-7C56-612C-9CCD4CC5829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34820" name="Slide Number Placeholder 3">
            <a:extLst>
              <a:ext uri="{FF2B5EF4-FFF2-40B4-BE49-F238E27FC236}">
                <a16:creationId xmlns:a16="http://schemas.microsoft.com/office/drawing/2014/main" id="{A6E61FED-3210-2128-854A-353E86705339}"/>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D99CEF30-EAC8-49D4-BADE-3D3A6DED6254}" type="slidenum">
              <a:rPr lang="en-US" altLang="en-US" sz="1200" b="0"/>
              <a:pPr/>
              <a:t>3</a:t>
            </a:fld>
            <a:endParaRPr lang="en-US" altLang="en-US" sz="1200" b="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6FFF48A9-E123-2AEF-81EC-4C93C811F4FA}"/>
              </a:ext>
            </a:extLst>
          </p:cNvPr>
          <p:cNvSpPr>
            <a:spLocks noGrp="1" noRot="1" noChangeAspect="1" noTextEdit="1"/>
          </p:cNvSpPr>
          <p:nvPr>
            <p:ph type="sldImg"/>
          </p:nvPr>
        </p:nvSpPr>
        <p:spPr>
          <a:ln/>
        </p:spPr>
      </p:sp>
      <p:sp>
        <p:nvSpPr>
          <p:cNvPr id="35843" name="Notes Placeholder 2">
            <a:extLst>
              <a:ext uri="{FF2B5EF4-FFF2-40B4-BE49-F238E27FC236}">
                <a16:creationId xmlns:a16="http://schemas.microsoft.com/office/drawing/2014/main" id="{3AA69689-9B50-3D8C-85F1-8F2999C979D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35844" name="Slide Number Placeholder 3">
            <a:extLst>
              <a:ext uri="{FF2B5EF4-FFF2-40B4-BE49-F238E27FC236}">
                <a16:creationId xmlns:a16="http://schemas.microsoft.com/office/drawing/2014/main" id="{1C95453B-791F-373F-473C-1A86AA0C0103}"/>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C68A3E33-092C-408E-BAA1-4A49B01EC751}" type="slidenum">
              <a:rPr lang="en-US" altLang="en-US" sz="1200" b="0"/>
              <a:pPr/>
              <a:t>4</a:t>
            </a:fld>
            <a:endParaRPr lang="en-US" altLang="en-US" sz="1200" b="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E12C2A35-743A-C42C-0EB1-ADF7AEE873F7}"/>
              </a:ext>
            </a:extLst>
          </p:cNvPr>
          <p:cNvSpPr>
            <a:spLocks noGrp="1" noRot="1" noChangeAspect="1" noTextEdit="1"/>
          </p:cNvSpPr>
          <p:nvPr>
            <p:ph type="sldImg"/>
          </p:nvPr>
        </p:nvSpPr>
        <p:spPr>
          <a:ln/>
        </p:spPr>
      </p:sp>
      <p:sp>
        <p:nvSpPr>
          <p:cNvPr id="36867" name="Notes Placeholder 2">
            <a:extLst>
              <a:ext uri="{FF2B5EF4-FFF2-40B4-BE49-F238E27FC236}">
                <a16:creationId xmlns:a16="http://schemas.microsoft.com/office/drawing/2014/main" id="{76AF9DC9-7E81-06F4-487E-C79221F34A0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36868" name="Slide Number Placeholder 3">
            <a:extLst>
              <a:ext uri="{FF2B5EF4-FFF2-40B4-BE49-F238E27FC236}">
                <a16:creationId xmlns:a16="http://schemas.microsoft.com/office/drawing/2014/main" id="{3B5C957D-0C3B-23B5-2733-8C5F2950A022}"/>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C20E39C2-FFC6-4625-9548-2D82A0547C17}" type="slidenum">
              <a:rPr lang="en-US" altLang="en-US" sz="1200" b="0"/>
              <a:pPr/>
              <a:t>5</a:t>
            </a:fld>
            <a:endParaRPr lang="en-US" altLang="en-US" sz="1200" b="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26EADBE2-8B66-093A-5FAC-C94E0101B47F}"/>
              </a:ext>
            </a:extLst>
          </p:cNvPr>
          <p:cNvSpPr>
            <a:spLocks noGrp="1" noRot="1" noChangeAspect="1" noTextEdit="1"/>
          </p:cNvSpPr>
          <p:nvPr>
            <p:ph type="sldImg"/>
          </p:nvPr>
        </p:nvSpPr>
        <p:spPr>
          <a:ln/>
        </p:spPr>
      </p:sp>
      <p:sp>
        <p:nvSpPr>
          <p:cNvPr id="37891" name="Notes Placeholder 2">
            <a:extLst>
              <a:ext uri="{FF2B5EF4-FFF2-40B4-BE49-F238E27FC236}">
                <a16:creationId xmlns:a16="http://schemas.microsoft.com/office/drawing/2014/main" id="{64FC1E39-2B46-3A3C-B2BD-F496B7D46B00}"/>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37892" name="Slide Number Placeholder 3">
            <a:extLst>
              <a:ext uri="{FF2B5EF4-FFF2-40B4-BE49-F238E27FC236}">
                <a16:creationId xmlns:a16="http://schemas.microsoft.com/office/drawing/2014/main" id="{0E450454-277F-084C-43E6-91CA685974C5}"/>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FCCF230B-87C1-4429-9DC2-DD839D8E29BE}" type="slidenum">
              <a:rPr lang="en-US" altLang="en-US" sz="1200" b="0"/>
              <a:pPr/>
              <a:t>6</a:t>
            </a:fld>
            <a:endParaRPr lang="en-US" altLang="en-US" sz="1200" b="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5512AC9C-A3D8-FD11-D0BD-22FE67985DCF}"/>
              </a:ext>
            </a:extLst>
          </p:cNvPr>
          <p:cNvSpPr>
            <a:spLocks noGrp="1" noRot="1" noChangeAspect="1" noTextEdit="1"/>
          </p:cNvSpPr>
          <p:nvPr>
            <p:ph type="sldImg"/>
          </p:nvPr>
        </p:nvSpPr>
        <p:spPr>
          <a:ln/>
        </p:spPr>
      </p:sp>
      <p:sp>
        <p:nvSpPr>
          <p:cNvPr id="38915" name="Notes Placeholder 2">
            <a:extLst>
              <a:ext uri="{FF2B5EF4-FFF2-40B4-BE49-F238E27FC236}">
                <a16:creationId xmlns:a16="http://schemas.microsoft.com/office/drawing/2014/main" id="{45B2DFE7-314E-AC58-0103-4497A22B296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38916" name="Slide Number Placeholder 3">
            <a:extLst>
              <a:ext uri="{FF2B5EF4-FFF2-40B4-BE49-F238E27FC236}">
                <a16:creationId xmlns:a16="http://schemas.microsoft.com/office/drawing/2014/main" id="{B0390C9D-CBAF-1F5D-B6FA-9C323A1AEC29}"/>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F0D0B634-C18D-4C7C-A300-DD11D23433F6}" type="slidenum">
              <a:rPr lang="en-US" altLang="en-US" sz="1200" b="0"/>
              <a:pPr/>
              <a:t>7</a:t>
            </a:fld>
            <a:endParaRPr lang="en-US" altLang="en-US" sz="1200" b="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7056BE27-8BCC-EC47-ED8E-6BA2456D1AA9}"/>
              </a:ext>
            </a:extLst>
          </p:cNvPr>
          <p:cNvSpPr>
            <a:spLocks noGrp="1" noRot="1" noChangeAspect="1" noTextEdit="1"/>
          </p:cNvSpPr>
          <p:nvPr>
            <p:ph type="sldImg"/>
          </p:nvPr>
        </p:nvSpPr>
        <p:spPr>
          <a:ln/>
        </p:spPr>
      </p:sp>
      <p:sp>
        <p:nvSpPr>
          <p:cNvPr id="39939" name="Notes Placeholder 2">
            <a:extLst>
              <a:ext uri="{FF2B5EF4-FFF2-40B4-BE49-F238E27FC236}">
                <a16:creationId xmlns:a16="http://schemas.microsoft.com/office/drawing/2014/main" id="{4AE9DF55-5B10-06D4-901A-47B6C08E046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39940" name="Slide Number Placeholder 3">
            <a:extLst>
              <a:ext uri="{FF2B5EF4-FFF2-40B4-BE49-F238E27FC236}">
                <a16:creationId xmlns:a16="http://schemas.microsoft.com/office/drawing/2014/main" id="{0BFE84AF-755C-7F79-624F-746ADE094000}"/>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F71B46DC-755E-4654-B5E9-94D092271066}" type="slidenum">
              <a:rPr lang="en-US" altLang="en-US" sz="1200" b="0"/>
              <a:pPr/>
              <a:t>8</a:t>
            </a:fld>
            <a:endParaRPr lang="en-US" altLang="en-US" sz="1200" b="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040C0C29-FD76-A5D8-A70A-83F469A2FFB4}"/>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B55A9E4B-3069-973F-8AF5-62D579CB2F6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40964" name="Slide Number Placeholder 3">
            <a:extLst>
              <a:ext uri="{FF2B5EF4-FFF2-40B4-BE49-F238E27FC236}">
                <a16:creationId xmlns:a16="http://schemas.microsoft.com/office/drawing/2014/main" id="{60D5F057-D2B1-2079-47CC-6F499633D416}"/>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072FB7B4-BCF9-4B62-9E16-67E16B001AE7}" type="slidenum">
              <a:rPr lang="en-US" altLang="en-US" sz="1200" b="0"/>
              <a:pPr/>
              <a:t>9</a:t>
            </a:fld>
            <a:endParaRPr lang="en-US" altLang="en-US" sz="1200" b="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8B536C53-49F8-AD61-5015-DF5E57B32395}"/>
              </a:ext>
            </a:extLst>
          </p:cNvPr>
          <p:cNvSpPr>
            <a:spLocks noGrp="1" noRot="1" noChangeAspect="1" noTextEdit="1"/>
          </p:cNvSpPr>
          <p:nvPr>
            <p:ph type="sldImg"/>
          </p:nvPr>
        </p:nvSpPr>
        <p:spPr>
          <a:ln/>
        </p:spPr>
      </p:sp>
      <p:sp>
        <p:nvSpPr>
          <p:cNvPr id="41987" name="Notes Placeholder 2">
            <a:extLst>
              <a:ext uri="{FF2B5EF4-FFF2-40B4-BE49-F238E27FC236}">
                <a16:creationId xmlns:a16="http://schemas.microsoft.com/office/drawing/2014/main" id="{04EE408B-BB06-6575-1963-1F6BAB0644B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41988" name="Slide Number Placeholder 3">
            <a:extLst>
              <a:ext uri="{FF2B5EF4-FFF2-40B4-BE49-F238E27FC236}">
                <a16:creationId xmlns:a16="http://schemas.microsoft.com/office/drawing/2014/main" id="{793F6CB6-F6AD-AC00-F677-E529F3C2B2E1}"/>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183129DC-27F0-43B2-BFAF-48B0A856F14E}" type="slidenum">
              <a:rPr lang="en-US" altLang="en-US" sz="1200" b="0"/>
              <a:pPr/>
              <a:t>10</a:t>
            </a:fld>
            <a:endParaRPr lang="en-US" altLang="en-US" sz="1200" b="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968EE730-A476-C98B-451C-AF2071981530}"/>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CB752E8C-E31C-842D-4466-4C59CB0009E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43012" name="Slide Number Placeholder 3">
            <a:extLst>
              <a:ext uri="{FF2B5EF4-FFF2-40B4-BE49-F238E27FC236}">
                <a16:creationId xmlns:a16="http://schemas.microsoft.com/office/drawing/2014/main" id="{801D559A-BD84-D07B-8AC3-350A40A6F2F4}"/>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0BC69481-DE76-4E1E-90D1-C9171669E641}" type="slidenum">
              <a:rPr lang="en-US" altLang="en-US" sz="1200" b="0"/>
              <a:pPr/>
              <a:t>11</a:t>
            </a:fld>
            <a:endParaRPr lang="en-US" altLang="en-US" sz="1200" b="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D7911AEC-59AF-72CC-DD2A-97939689D201}"/>
              </a:ext>
            </a:extLst>
          </p:cNvPr>
          <p:cNvSpPr>
            <a:spLocks noGrp="1" noRot="1" noChangeAspect="1" noTextEdit="1"/>
          </p:cNvSpPr>
          <p:nvPr>
            <p:ph type="sldImg"/>
          </p:nvPr>
        </p:nvSpPr>
        <p:spPr>
          <a:ln/>
        </p:spPr>
      </p:sp>
      <p:sp>
        <p:nvSpPr>
          <p:cNvPr id="44035" name="Notes Placeholder 2">
            <a:extLst>
              <a:ext uri="{FF2B5EF4-FFF2-40B4-BE49-F238E27FC236}">
                <a16:creationId xmlns:a16="http://schemas.microsoft.com/office/drawing/2014/main" id="{8D2379A2-64D6-F022-AD0E-790205F7C50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44036" name="Slide Number Placeholder 3">
            <a:extLst>
              <a:ext uri="{FF2B5EF4-FFF2-40B4-BE49-F238E27FC236}">
                <a16:creationId xmlns:a16="http://schemas.microsoft.com/office/drawing/2014/main" id="{448CB4DB-F1E8-D3BE-2689-9C78BF5FE9BB}"/>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92014A12-79C8-45D4-827F-F87AF97FFF1B}" type="slidenum">
              <a:rPr lang="en-US" altLang="en-US" sz="1200" b="0"/>
              <a:pPr/>
              <a:t>12</a:t>
            </a:fld>
            <a:endParaRPr lang="en-US" altLang="en-US" sz="1200" b="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F1090601-ECDF-08E2-567D-B378757E088E}"/>
              </a:ext>
            </a:extLst>
          </p:cNvPr>
          <p:cNvSpPr>
            <a:spLocks noGrp="1" noRot="1" noChangeAspect="1" noTextEdit="1"/>
          </p:cNvSpPr>
          <p:nvPr>
            <p:ph type="sldImg"/>
          </p:nvPr>
        </p:nvSpPr>
        <p:spPr>
          <a:ln/>
        </p:spPr>
      </p:sp>
      <p:sp>
        <p:nvSpPr>
          <p:cNvPr id="45059" name="Notes Placeholder 2">
            <a:extLst>
              <a:ext uri="{FF2B5EF4-FFF2-40B4-BE49-F238E27FC236}">
                <a16:creationId xmlns:a16="http://schemas.microsoft.com/office/drawing/2014/main" id="{D0881228-4EDE-374A-59BF-37F5B18DAB7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45060" name="Slide Number Placeholder 3">
            <a:extLst>
              <a:ext uri="{FF2B5EF4-FFF2-40B4-BE49-F238E27FC236}">
                <a16:creationId xmlns:a16="http://schemas.microsoft.com/office/drawing/2014/main" id="{0B363CCC-BFD0-555E-74A6-7A13B5927739}"/>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E3C5AC54-CF78-4125-8B7A-22F7446CF1FB}" type="slidenum">
              <a:rPr lang="en-US" altLang="en-US" sz="1200" b="0"/>
              <a:pPr/>
              <a:t>13</a:t>
            </a:fld>
            <a:endParaRPr lang="en-US" altLang="en-US" sz="1200" b="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A21879BB-5C84-0F0A-FA05-C171D378D187}"/>
              </a:ext>
            </a:extLst>
          </p:cNvPr>
          <p:cNvSpPr>
            <a:spLocks noGrp="1" noRot="1" noChangeAspect="1" noTextEdit="1"/>
          </p:cNvSpPr>
          <p:nvPr>
            <p:ph type="sldImg"/>
          </p:nvPr>
        </p:nvSpPr>
        <p:spPr>
          <a:ln/>
        </p:spPr>
      </p:sp>
      <p:sp>
        <p:nvSpPr>
          <p:cNvPr id="46083" name="Notes Placeholder 2">
            <a:extLst>
              <a:ext uri="{FF2B5EF4-FFF2-40B4-BE49-F238E27FC236}">
                <a16:creationId xmlns:a16="http://schemas.microsoft.com/office/drawing/2014/main" id="{ED0E1625-CBBD-D4B7-8557-5AB9B507017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wchar_t is a wide character:  The increased datatype size allows for the use of larger coded </a:t>
            </a:r>
            <a:r>
              <a:rPr lang="en-US" altLang="en-US">
                <a:hlinkClick r:id="rId3" tooltip="Character encoding"/>
              </a:rPr>
              <a:t>character sets</a:t>
            </a:r>
            <a:r>
              <a:rPr lang="en-US" altLang="en-US"/>
              <a:t>. Width is compiler specific (not portable).</a:t>
            </a:r>
          </a:p>
          <a:p>
            <a:pPr eaLnBrk="1" hangingPunct="1"/>
            <a:endParaRPr lang="en-US" altLang="en-US"/>
          </a:p>
        </p:txBody>
      </p:sp>
      <p:sp>
        <p:nvSpPr>
          <p:cNvPr id="46084" name="Slide Number Placeholder 3">
            <a:extLst>
              <a:ext uri="{FF2B5EF4-FFF2-40B4-BE49-F238E27FC236}">
                <a16:creationId xmlns:a16="http://schemas.microsoft.com/office/drawing/2014/main" id="{F2CC19B6-61A1-ED7D-EC81-61CC582A96CA}"/>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C8A05220-B35E-45AE-B614-08B60BDBEC68}" type="slidenum">
              <a:rPr lang="en-US" altLang="en-US" sz="1200" b="0"/>
              <a:pPr/>
              <a:t>14</a:t>
            </a:fld>
            <a:endParaRPr lang="en-US" altLang="en-US" sz="1200" b="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C9AE336-6676-A2AE-3B2C-03DD4FAE7EE1}"/>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C1FE456E-9DB3-A0DA-0BAD-0EAAEE2B66C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47108" name="Slide Number Placeholder 3">
            <a:extLst>
              <a:ext uri="{FF2B5EF4-FFF2-40B4-BE49-F238E27FC236}">
                <a16:creationId xmlns:a16="http://schemas.microsoft.com/office/drawing/2014/main" id="{08486BA7-0704-73A4-A136-ADD66AC06EBE}"/>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A8F09601-B834-4C26-9C52-0661CE0B46A1}" type="slidenum">
              <a:rPr lang="en-US" altLang="en-US" sz="1200" b="0"/>
              <a:pPr/>
              <a:t>15</a:t>
            </a:fld>
            <a:endParaRPr lang="en-US" altLang="en-US" sz="1200" b="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0041009D-094C-DA02-2E88-31A830EE6C34}"/>
              </a:ext>
            </a:extLst>
          </p:cNvPr>
          <p:cNvSpPr>
            <a:spLocks noGrp="1" noRot="1" noChangeAspect="1" noTextEdit="1"/>
          </p:cNvSpPr>
          <p:nvPr>
            <p:ph type="sldImg"/>
          </p:nvPr>
        </p:nvSpPr>
        <p:spPr>
          <a:ln/>
        </p:spPr>
      </p:sp>
      <p:sp>
        <p:nvSpPr>
          <p:cNvPr id="48131" name="Notes Placeholder 2">
            <a:extLst>
              <a:ext uri="{FF2B5EF4-FFF2-40B4-BE49-F238E27FC236}">
                <a16:creationId xmlns:a16="http://schemas.microsoft.com/office/drawing/2014/main" id="{561DB169-D10B-49AF-F67A-908564070F2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48132" name="Slide Number Placeholder 3">
            <a:extLst>
              <a:ext uri="{FF2B5EF4-FFF2-40B4-BE49-F238E27FC236}">
                <a16:creationId xmlns:a16="http://schemas.microsoft.com/office/drawing/2014/main" id="{D1E5E714-4F87-C283-9041-57B6E444FCEC}"/>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F7D6570F-B6B4-4762-98A2-C03E3802D71A}" type="slidenum">
              <a:rPr lang="en-US" altLang="en-US" sz="1200" b="0"/>
              <a:pPr/>
              <a:t>16</a:t>
            </a:fld>
            <a:endParaRPr lang="en-US" altLang="en-US" sz="1200" b="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3D57C5A6-0AB7-0066-EDFC-4E5E6C122456}"/>
              </a:ext>
            </a:extLst>
          </p:cNvPr>
          <p:cNvSpPr>
            <a:spLocks noGrp="1" noRot="1" noChangeAspect="1" noTextEdit="1"/>
          </p:cNvSpPr>
          <p:nvPr>
            <p:ph type="sldImg"/>
          </p:nvPr>
        </p:nvSpPr>
        <p:spPr>
          <a:ln/>
        </p:spPr>
      </p:sp>
      <p:sp>
        <p:nvSpPr>
          <p:cNvPr id="49155" name="Notes Placeholder 2">
            <a:extLst>
              <a:ext uri="{FF2B5EF4-FFF2-40B4-BE49-F238E27FC236}">
                <a16:creationId xmlns:a16="http://schemas.microsoft.com/office/drawing/2014/main" id="{E70E57BC-45F9-AA1E-874E-6E8B4EA533C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49156" name="Slide Number Placeholder 3">
            <a:extLst>
              <a:ext uri="{FF2B5EF4-FFF2-40B4-BE49-F238E27FC236}">
                <a16:creationId xmlns:a16="http://schemas.microsoft.com/office/drawing/2014/main" id="{B2EB6156-5B14-B021-6478-75E93D50D24B}"/>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C9F08395-4CE5-456F-85FB-1FD4049FCB43}" type="slidenum">
              <a:rPr lang="en-US" altLang="en-US" sz="1200" b="0"/>
              <a:pPr/>
              <a:t>17</a:t>
            </a:fld>
            <a:endParaRPr lang="en-US" altLang="en-US" sz="1200" b="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90460CBA-ABEB-D0CE-0B25-4E83B2DFDDCC}"/>
              </a:ext>
            </a:extLst>
          </p:cNvPr>
          <p:cNvSpPr>
            <a:spLocks noGrp="1" noRot="1" noChangeAspect="1" noTextEdit="1"/>
          </p:cNvSpPr>
          <p:nvPr>
            <p:ph type="sldImg"/>
          </p:nvPr>
        </p:nvSpPr>
        <p:spPr>
          <a:ln/>
        </p:spPr>
      </p:sp>
      <p:sp>
        <p:nvSpPr>
          <p:cNvPr id="50179" name="Notes Placeholder 2">
            <a:extLst>
              <a:ext uri="{FF2B5EF4-FFF2-40B4-BE49-F238E27FC236}">
                <a16:creationId xmlns:a16="http://schemas.microsoft.com/office/drawing/2014/main" id="{A58028F7-6BC8-6201-6CEC-33417D4D597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50180" name="Slide Number Placeholder 3">
            <a:extLst>
              <a:ext uri="{FF2B5EF4-FFF2-40B4-BE49-F238E27FC236}">
                <a16:creationId xmlns:a16="http://schemas.microsoft.com/office/drawing/2014/main" id="{4381BC6D-5002-AC22-83E4-660F4CACBB92}"/>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4CD9C729-5661-4C9A-87F2-A1C1E4C39D92}" type="slidenum">
              <a:rPr lang="en-US" altLang="en-US" sz="1200" b="0"/>
              <a:pPr/>
              <a:t>18</a:t>
            </a:fld>
            <a:endParaRPr lang="en-US" altLang="en-US" sz="1200" b="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DB98EC7D-FF84-F63B-DC90-22A64A6E9735}"/>
              </a:ext>
            </a:extLst>
          </p:cNvPr>
          <p:cNvSpPr>
            <a:spLocks noGrp="1" noRot="1" noChangeAspect="1" noTextEdit="1"/>
          </p:cNvSpPr>
          <p:nvPr>
            <p:ph type="sldImg"/>
          </p:nvPr>
        </p:nvSpPr>
        <p:spPr>
          <a:ln/>
        </p:spPr>
      </p:sp>
      <p:sp>
        <p:nvSpPr>
          <p:cNvPr id="51203" name="Notes Placeholder 2">
            <a:extLst>
              <a:ext uri="{FF2B5EF4-FFF2-40B4-BE49-F238E27FC236}">
                <a16:creationId xmlns:a16="http://schemas.microsoft.com/office/drawing/2014/main" id="{DEAB6125-D7A3-5FEF-53BD-05272ED392A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51204" name="Slide Number Placeholder 3">
            <a:extLst>
              <a:ext uri="{FF2B5EF4-FFF2-40B4-BE49-F238E27FC236}">
                <a16:creationId xmlns:a16="http://schemas.microsoft.com/office/drawing/2014/main" id="{E748707F-617F-6847-1A7A-E73BAFBABDD8}"/>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64923FE4-A1A4-4314-9C8A-E630545A3521}" type="slidenum">
              <a:rPr lang="en-US" altLang="en-US" sz="1200" b="0"/>
              <a:pPr/>
              <a:t>19</a:t>
            </a:fld>
            <a:endParaRPr lang="en-US" altLang="en-US" sz="1200" b="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7F67B5DB-1E4C-2B5B-C5EE-C9F0A313B63B}"/>
              </a:ext>
            </a:extLst>
          </p:cNvPr>
          <p:cNvSpPr>
            <a:spLocks noGrp="1" noRot="1" noChangeAspect="1" noTextEdit="1"/>
          </p:cNvSpPr>
          <p:nvPr>
            <p:ph type="sldImg"/>
          </p:nvPr>
        </p:nvSpPr>
        <p:spPr>
          <a:ln/>
        </p:spPr>
      </p:sp>
      <p:sp>
        <p:nvSpPr>
          <p:cNvPr id="52227" name="Notes Placeholder 2">
            <a:extLst>
              <a:ext uri="{FF2B5EF4-FFF2-40B4-BE49-F238E27FC236}">
                <a16:creationId xmlns:a16="http://schemas.microsoft.com/office/drawing/2014/main" id="{04430E9E-679C-21AF-B5C1-465B1AEE41A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52228" name="Slide Number Placeholder 3">
            <a:extLst>
              <a:ext uri="{FF2B5EF4-FFF2-40B4-BE49-F238E27FC236}">
                <a16:creationId xmlns:a16="http://schemas.microsoft.com/office/drawing/2014/main" id="{34A87B63-52F1-1232-0777-24733841340A}"/>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BB4121C6-17C5-4414-8732-A60C6DFC6DCC}" type="slidenum">
              <a:rPr lang="en-US" altLang="en-US" sz="1200" b="0"/>
              <a:pPr/>
              <a:t>20</a:t>
            </a:fld>
            <a:endParaRPr lang="en-US" altLang="en-US" sz="1200" b="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77BAEC32-DA35-43A8-8F56-40B754C5B9CA}"/>
              </a:ext>
            </a:extLst>
          </p:cNvPr>
          <p:cNvSpPr>
            <a:spLocks noGrp="1" noRot="1" noChangeAspect="1" noTextEdit="1"/>
          </p:cNvSpPr>
          <p:nvPr>
            <p:ph type="sldImg"/>
          </p:nvPr>
        </p:nvSpPr>
        <p:spPr>
          <a:ln/>
        </p:spPr>
      </p:sp>
      <p:sp>
        <p:nvSpPr>
          <p:cNvPr id="53251" name="Notes Placeholder 2">
            <a:extLst>
              <a:ext uri="{FF2B5EF4-FFF2-40B4-BE49-F238E27FC236}">
                <a16:creationId xmlns:a16="http://schemas.microsoft.com/office/drawing/2014/main" id="{38155AC6-7EC7-EBCD-E212-185D0AE8292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53252" name="Slide Number Placeholder 3">
            <a:extLst>
              <a:ext uri="{FF2B5EF4-FFF2-40B4-BE49-F238E27FC236}">
                <a16:creationId xmlns:a16="http://schemas.microsoft.com/office/drawing/2014/main" id="{708CF05E-AC75-065A-5A0C-6C46A2E97BF5}"/>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3E0E2867-E414-4CF7-B2C7-2DC7D31C298B}" type="slidenum">
              <a:rPr lang="en-US" altLang="en-US" sz="1200" b="0"/>
              <a:pPr/>
              <a:t>21</a:t>
            </a:fld>
            <a:endParaRPr lang="en-US" altLang="en-US" sz="1200" b="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D7F0609A-CE9F-D958-DB34-1D774AC2D880}"/>
              </a:ext>
            </a:extLst>
          </p:cNvPr>
          <p:cNvSpPr>
            <a:spLocks noGrp="1" noRot="1" noChangeAspect="1" noTextEdit="1"/>
          </p:cNvSpPr>
          <p:nvPr>
            <p:ph type="sldImg"/>
          </p:nvPr>
        </p:nvSpPr>
        <p:spPr>
          <a:ln/>
        </p:spPr>
      </p:sp>
      <p:sp>
        <p:nvSpPr>
          <p:cNvPr id="54275" name="Notes Placeholder 2">
            <a:extLst>
              <a:ext uri="{FF2B5EF4-FFF2-40B4-BE49-F238E27FC236}">
                <a16:creationId xmlns:a16="http://schemas.microsoft.com/office/drawing/2014/main" id="{85A67495-34FC-DB8E-7F38-138EAE1DB3EB}"/>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54276" name="Slide Number Placeholder 3">
            <a:extLst>
              <a:ext uri="{FF2B5EF4-FFF2-40B4-BE49-F238E27FC236}">
                <a16:creationId xmlns:a16="http://schemas.microsoft.com/office/drawing/2014/main" id="{8DDE4D68-957F-05A1-8A4D-3CA66C361B17}"/>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02DEB1BC-DF79-40A1-A344-7BC61652A8CD}" type="slidenum">
              <a:rPr lang="en-US" altLang="en-US" sz="1200" b="0"/>
              <a:pPr/>
              <a:t>22</a:t>
            </a:fld>
            <a:endParaRPr lang="en-US" altLang="en-US" sz="1200" b="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458D09EF-002F-0E56-49FB-1C22113F53B1}"/>
              </a:ext>
            </a:extLst>
          </p:cNvPr>
          <p:cNvSpPr>
            <a:spLocks noGrp="1" noRot="1" noChangeAspect="1" noTextEdit="1"/>
          </p:cNvSpPr>
          <p:nvPr>
            <p:ph type="sldImg"/>
          </p:nvPr>
        </p:nvSpPr>
        <p:spPr>
          <a:ln/>
        </p:spPr>
      </p:sp>
      <p:sp>
        <p:nvSpPr>
          <p:cNvPr id="55299" name="Notes Placeholder 2">
            <a:extLst>
              <a:ext uri="{FF2B5EF4-FFF2-40B4-BE49-F238E27FC236}">
                <a16:creationId xmlns:a16="http://schemas.microsoft.com/office/drawing/2014/main" id="{2637E9C3-4412-CC5E-305E-9CB29E9F5B6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55300" name="Slide Number Placeholder 3">
            <a:extLst>
              <a:ext uri="{FF2B5EF4-FFF2-40B4-BE49-F238E27FC236}">
                <a16:creationId xmlns:a16="http://schemas.microsoft.com/office/drawing/2014/main" id="{08DAEBD0-C4EA-FE77-8642-AB7D44D3A075}"/>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0FDBB93B-4BF7-4813-96F0-ECECF074F364}" type="slidenum">
              <a:rPr lang="en-US" altLang="en-US" sz="1200" b="0"/>
              <a:pPr/>
              <a:t>23</a:t>
            </a:fld>
            <a:endParaRPr lang="en-US" altLang="en-US" sz="1200" b="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A056EB71-2B92-62EB-64E6-54851AE99B6C}"/>
              </a:ext>
            </a:extLst>
          </p:cNvPr>
          <p:cNvSpPr>
            <a:spLocks noGrp="1" noRot="1" noChangeAspect="1" noTextEdit="1"/>
          </p:cNvSpPr>
          <p:nvPr>
            <p:ph type="sldImg"/>
          </p:nvPr>
        </p:nvSpPr>
        <p:spPr>
          <a:ln/>
        </p:spPr>
      </p:sp>
      <p:sp>
        <p:nvSpPr>
          <p:cNvPr id="56323" name="Notes Placeholder 2">
            <a:extLst>
              <a:ext uri="{FF2B5EF4-FFF2-40B4-BE49-F238E27FC236}">
                <a16:creationId xmlns:a16="http://schemas.microsoft.com/office/drawing/2014/main" id="{6C2906C5-4397-71EC-4F2C-6695FC61096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56324" name="Slide Number Placeholder 3">
            <a:extLst>
              <a:ext uri="{FF2B5EF4-FFF2-40B4-BE49-F238E27FC236}">
                <a16:creationId xmlns:a16="http://schemas.microsoft.com/office/drawing/2014/main" id="{C2A0E1BD-14AA-FCF1-72A3-A121ED4456AD}"/>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DB8BA31A-3C61-4625-ACE8-52D19BB713CA}" type="slidenum">
              <a:rPr lang="en-US" altLang="en-US" sz="1200" b="0"/>
              <a:pPr/>
              <a:t>24</a:t>
            </a:fld>
            <a:endParaRPr lang="en-US" altLang="en-US" sz="1200" b="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CFD31939-AABB-03FA-9E75-7B7768CA272D}"/>
              </a:ext>
            </a:extLst>
          </p:cNvPr>
          <p:cNvSpPr>
            <a:spLocks noGrp="1" noRot="1" noChangeAspect="1" noTextEdit="1"/>
          </p:cNvSpPr>
          <p:nvPr>
            <p:ph type="sldImg"/>
          </p:nvPr>
        </p:nvSpPr>
        <p:spPr>
          <a:ln/>
        </p:spPr>
      </p:sp>
      <p:sp>
        <p:nvSpPr>
          <p:cNvPr id="57347" name="Notes Placeholder 2">
            <a:extLst>
              <a:ext uri="{FF2B5EF4-FFF2-40B4-BE49-F238E27FC236}">
                <a16:creationId xmlns:a16="http://schemas.microsoft.com/office/drawing/2014/main" id="{E6451578-4959-0964-5EB0-7D6E7642910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57348" name="Slide Number Placeholder 3">
            <a:extLst>
              <a:ext uri="{FF2B5EF4-FFF2-40B4-BE49-F238E27FC236}">
                <a16:creationId xmlns:a16="http://schemas.microsoft.com/office/drawing/2014/main" id="{E1124D4E-3140-66A0-F59B-09C2BCEB65B1}"/>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CB6366DD-53E7-4269-9C55-A86F3AD0EB3D}" type="slidenum">
              <a:rPr lang="en-US" altLang="en-US" sz="1200" b="0"/>
              <a:pPr/>
              <a:t>25</a:t>
            </a:fld>
            <a:endParaRPr lang="en-US" altLang="en-US" sz="1200" b="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D1FEF015-F3B0-72E4-D8C1-1A5631E66BCC}"/>
              </a:ext>
            </a:extLst>
          </p:cNvPr>
          <p:cNvSpPr>
            <a:spLocks noGrp="1" noRot="1" noChangeAspect="1" noTextEdit="1"/>
          </p:cNvSpPr>
          <p:nvPr>
            <p:ph type="sldImg"/>
          </p:nvPr>
        </p:nvSpPr>
        <p:spPr>
          <a:ln/>
        </p:spPr>
      </p:sp>
      <p:sp>
        <p:nvSpPr>
          <p:cNvPr id="58371" name="Notes Placeholder 2">
            <a:extLst>
              <a:ext uri="{FF2B5EF4-FFF2-40B4-BE49-F238E27FC236}">
                <a16:creationId xmlns:a16="http://schemas.microsoft.com/office/drawing/2014/main" id="{D5B33460-49EB-5EB1-91A6-EE22FBFCF45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58372" name="Slide Number Placeholder 3">
            <a:extLst>
              <a:ext uri="{FF2B5EF4-FFF2-40B4-BE49-F238E27FC236}">
                <a16:creationId xmlns:a16="http://schemas.microsoft.com/office/drawing/2014/main" id="{98C63BAF-3C84-BAB3-DC88-7B318D6D8057}"/>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28AA4D88-3C5F-4AA6-B782-A1B25DD26FB5}" type="slidenum">
              <a:rPr lang="en-US" altLang="en-US" sz="1200" b="0"/>
              <a:pPr/>
              <a:t>26</a:t>
            </a:fld>
            <a:endParaRPr lang="en-US" altLang="en-US" sz="1200" b="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697C96F3-5E46-0F02-975E-1D45DCDEA287}"/>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2249F3F9-2BEA-2E38-9A6B-2DA7C043718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59396" name="Slide Number Placeholder 3">
            <a:extLst>
              <a:ext uri="{FF2B5EF4-FFF2-40B4-BE49-F238E27FC236}">
                <a16:creationId xmlns:a16="http://schemas.microsoft.com/office/drawing/2014/main" id="{A832B689-F394-E8AF-639F-971BBA79C824}"/>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FBE51E3D-CED7-4997-A8CB-822CF2BEAE72}" type="slidenum">
              <a:rPr lang="en-US" altLang="en-US" sz="1200" b="0"/>
              <a:pPr/>
              <a:t>27</a:t>
            </a:fld>
            <a:endParaRPr lang="en-US" altLang="en-US" sz="1200" b="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77B1AD5D-9396-22E7-65A9-F4C4B9FD175C}"/>
              </a:ext>
            </a:extLst>
          </p:cNvPr>
          <p:cNvSpPr>
            <a:spLocks noGrp="1" noRot="1" noChangeAspect="1" noTextEdit="1"/>
          </p:cNvSpPr>
          <p:nvPr>
            <p:ph type="sldImg"/>
          </p:nvPr>
        </p:nvSpPr>
        <p:spPr>
          <a:ln/>
        </p:spPr>
      </p:sp>
      <p:sp>
        <p:nvSpPr>
          <p:cNvPr id="60419" name="Notes Placeholder 2">
            <a:extLst>
              <a:ext uri="{FF2B5EF4-FFF2-40B4-BE49-F238E27FC236}">
                <a16:creationId xmlns:a16="http://schemas.microsoft.com/office/drawing/2014/main" id="{05B33669-A6A0-BE67-7ED2-889D799C638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60420" name="Slide Number Placeholder 3">
            <a:extLst>
              <a:ext uri="{FF2B5EF4-FFF2-40B4-BE49-F238E27FC236}">
                <a16:creationId xmlns:a16="http://schemas.microsoft.com/office/drawing/2014/main" id="{784E0E8C-FAFD-E917-E612-5D8B8811BDD8}"/>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72C5F8E5-E70E-4A54-AD01-EF72E907ED1F}" type="slidenum">
              <a:rPr lang="en-US" altLang="en-US" sz="1200" b="0"/>
              <a:pPr/>
              <a:t>28</a:t>
            </a:fld>
            <a:endParaRPr lang="en-US" altLang="en-US" sz="1200" b="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Computer Science: A Structured Programming Approach Using C</a:t>
            </a:r>
          </a:p>
        </p:txBody>
      </p:sp>
      <p:sp>
        <p:nvSpPr>
          <p:cNvPr id="6" name="Slide Number Placeholder 5"/>
          <p:cNvSpPr>
            <a:spLocks noGrp="1"/>
          </p:cNvSpPr>
          <p:nvPr>
            <p:ph type="sldNum" sz="quarter" idx="12"/>
          </p:nvPr>
        </p:nvSpPr>
        <p:spPr/>
        <p:txBody>
          <a:bodyPr/>
          <a:lstStyle/>
          <a:p>
            <a:fld id="{07AAED88-ED55-4690-A34B-69D348CD5C49}" type="slidenum">
              <a:rPr lang="en-US" altLang="en-US" smtClean="0"/>
              <a:pPr/>
              <a:t>‹#›</a:t>
            </a:fld>
            <a:endParaRPr lang="en-US" altLang="en-US"/>
          </a:p>
        </p:txBody>
      </p:sp>
      <p:sp>
        <p:nvSpPr>
          <p:cNvPr id="7" name="Text Box 17">
            <a:extLst>
              <a:ext uri="{FF2B5EF4-FFF2-40B4-BE49-F238E27FC236}">
                <a16:creationId xmlns:a16="http://schemas.microsoft.com/office/drawing/2014/main" id="{481A926D-B9D3-2E74-37D7-F5032FE17CB1}"/>
              </a:ext>
            </a:extLst>
          </p:cNvPr>
          <p:cNvSpPr txBox="1">
            <a:spLocks noChangeArrowheads="1"/>
          </p:cNvSpPr>
          <p:nvPr userDrawn="1"/>
        </p:nvSpPr>
        <p:spPr bwMode="auto">
          <a:xfrm>
            <a:off x="0" y="6553200"/>
            <a:ext cx="2209800" cy="304800"/>
          </a:xfrm>
          <a:prstGeom prst="rect">
            <a:avLst/>
          </a:prstGeom>
          <a:noFill/>
          <a:ln>
            <a:noFill/>
          </a:ln>
          <a:effectLst/>
        </p:spPr>
        <p:txBody>
          <a:bodyPr>
            <a:spAutoFit/>
          </a:bodyPr>
          <a:lstStyle>
            <a:lvl1pPr>
              <a:defRPr sz="2400" b="1">
                <a:solidFill>
                  <a:schemeClr val="tx1"/>
                </a:solidFill>
                <a:latin typeface="Times New Roman" pitchFamily="18" charset="0"/>
              </a:defRPr>
            </a:lvl1pPr>
            <a:lvl2pPr marL="742950" indent="-285750">
              <a:defRPr sz="2400" b="1">
                <a:solidFill>
                  <a:schemeClr val="tx1"/>
                </a:solidFill>
                <a:latin typeface="Times New Roman" pitchFamily="18" charset="0"/>
              </a:defRPr>
            </a:lvl2pPr>
            <a:lvl3pPr marL="1143000" indent="-228600">
              <a:defRPr sz="2400" b="1">
                <a:solidFill>
                  <a:schemeClr val="tx1"/>
                </a:solidFill>
                <a:latin typeface="Times New Roman" pitchFamily="18" charset="0"/>
              </a:defRPr>
            </a:lvl3pPr>
            <a:lvl4pPr marL="1600200" indent="-228600">
              <a:defRPr sz="2400" b="1">
                <a:solidFill>
                  <a:schemeClr val="tx1"/>
                </a:solidFill>
                <a:latin typeface="Times New Roman" pitchFamily="18" charset="0"/>
              </a:defRPr>
            </a:lvl4pPr>
            <a:lvl5pPr marL="2057400" indent="-228600">
              <a:defRPr sz="2400" b="1">
                <a:solidFill>
                  <a:schemeClr val="tx1"/>
                </a:solidFill>
                <a:latin typeface="Times New Roman" pitchFamily="18" charset="0"/>
              </a:defRPr>
            </a:lvl5pPr>
            <a:lvl6pPr marL="2514600" indent="-228600" algn="r" eaLnBrk="0" fontAlgn="base" hangingPunct="0">
              <a:spcBef>
                <a:spcPct val="0"/>
              </a:spcBef>
              <a:spcAft>
                <a:spcPct val="0"/>
              </a:spcAft>
              <a:defRPr sz="2400" b="1">
                <a:solidFill>
                  <a:schemeClr val="tx1"/>
                </a:solidFill>
                <a:latin typeface="Times New Roman" pitchFamily="18" charset="0"/>
              </a:defRPr>
            </a:lvl6pPr>
            <a:lvl7pPr marL="2971800" indent="-228600" algn="r" eaLnBrk="0" fontAlgn="base" hangingPunct="0">
              <a:spcBef>
                <a:spcPct val="0"/>
              </a:spcBef>
              <a:spcAft>
                <a:spcPct val="0"/>
              </a:spcAft>
              <a:defRPr sz="2400" b="1">
                <a:solidFill>
                  <a:schemeClr val="tx1"/>
                </a:solidFill>
                <a:latin typeface="Times New Roman" pitchFamily="18" charset="0"/>
              </a:defRPr>
            </a:lvl7pPr>
            <a:lvl8pPr marL="3429000" indent="-228600" algn="r" eaLnBrk="0" fontAlgn="base" hangingPunct="0">
              <a:spcBef>
                <a:spcPct val="0"/>
              </a:spcBef>
              <a:spcAft>
                <a:spcPct val="0"/>
              </a:spcAft>
              <a:defRPr sz="2400" b="1">
                <a:solidFill>
                  <a:schemeClr val="tx1"/>
                </a:solidFill>
                <a:latin typeface="Times New Roman" pitchFamily="18" charset="0"/>
              </a:defRPr>
            </a:lvl8pPr>
            <a:lvl9pPr marL="3886200" indent="-228600" algn="r" eaLnBrk="0" fontAlgn="base" hangingPunct="0">
              <a:spcBef>
                <a:spcPct val="0"/>
              </a:spcBef>
              <a:spcAft>
                <a:spcPct val="0"/>
              </a:spcAft>
              <a:defRPr sz="2400" b="1">
                <a:solidFill>
                  <a:schemeClr val="tx1"/>
                </a:solidFill>
                <a:latin typeface="Times New Roman" pitchFamily="18" charset="0"/>
              </a:defRPr>
            </a:lvl9pPr>
          </a:lstStyle>
          <a:p>
            <a:pPr algn="l" eaLnBrk="1" hangingPunct="1">
              <a:spcBef>
                <a:spcPct val="50000"/>
              </a:spcBef>
              <a:defRPr/>
            </a:pPr>
            <a:r>
              <a:rPr lang="en-US" altLang="en-US" sz="1400" b="0">
                <a:latin typeface="McGrawHill-Italic" pitchFamily="2" charset="0"/>
              </a:rPr>
              <a:t>McGraw-Hill</a:t>
            </a:r>
            <a:endParaRPr lang="en-US" altLang="en-US" b="0"/>
          </a:p>
        </p:txBody>
      </p:sp>
      <p:sp>
        <p:nvSpPr>
          <p:cNvPr id="8" name="Text Box 18">
            <a:extLst>
              <a:ext uri="{FF2B5EF4-FFF2-40B4-BE49-F238E27FC236}">
                <a16:creationId xmlns:a16="http://schemas.microsoft.com/office/drawing/2014/main" id="{535A12A8-3E97-06F7-C48A-4848533AD99F}"/>
              </a:ext>
            </a:extLst>
          </p:cNvPr>
          <p:cNvSpPr txBox="1">
            <a:spLocks noChangeArrowheads="1"/>
          </p:cNvSpPr>
          <p:nvPr userDrawn="1"/>
        </p:nvSpPr>
        <p:spPr bwMode="auto">
          <a:xfrm>
            <a:off x="4572000" y="6553200"/>
            <a:ext cx="4572000" cy="304800"/>
          </a:xfrm>
          <a:prstGeom prst="rect">
            <a:avLst/>
          </a:prstGeom>
          <a:noFill/>
          <a:ln>
            <a:noFill/>
          </a:ln>
          <a:effectLst/>
        </p:spPr>
        <p:txBody>
          <a:bodyPr>
            <a:spAutoFit/>
          </a:bodyPr>
          <a:lstStyle>
            <a:lvl1pPr>
              <a:defRPr sz="2400" b="1">
                <a:solidFill>
                  <a:schemeClr val="tx1"/>
                </a:solidFill>
                <a:latin typeface="Times New Roman" pitchFamily="18" charset="0"/>
              </a:defRPr>
            </a:lvl1pPr>
            <a:lvl2pPr marL="742950" indent="-285750">
              <a:defRPr sz="2400" b="1">
                <a:solidFill>
                  <a:schemeClr val="tx1"/>
                </a:solidFill>
                <a:latin typeface="Times New Roman" pitchFamily="18" charset="0"/>
              </a:defRPr>
            </a:lvl2pPr>
            <a:lvl3pPr marL="1143000" indent="-228600">
              <a:defRPr sz="2400" b="1">
                <a:solidFill>
                  <a:schemeClr val="tx1"/>
                </a:solidFill>
                <a:latin typeface="Times New Roman" pitchFamily="18" charset="0"/>
              </a:defRPr>
            </a:lvl3pPr>
            <a:lvl4pPr marL="1600200" indent="-228600">
              <a:defRPr sz="2400" b="1">
                <a:solidFill>
                  <a:schemeClr val="tx1"/>
                </a:solidFill>
                <a:latin typeface="Times New Roman" pitchFamily="18" charset="0"/>
              </a:defRPr>
            </a:lvl4pPr>
            <a:lvl5pPr marL="2057400" indent="-228600">
              <a:defRPr sz="2400" b="1">
                <a:solidFill>
                  <a:schemeClr val="tx1"/>
                </a:solidFill>
                <a:latin typeface="Times New Roman" pitchFamily="18" charset="0"/>
              </a:defRPr>
            </a:lvl5pPr>
            <a:lvl6pPr marL="2514600" indent="-228600" algn="r" eaLnBrk="0" fontAlgn="base" hangingPunct="0">
              <a:spcBef>
                <a:spcPct val="0"/>
              </a:spcBef>
              <a:spcAft>
                <a:spcPct val="0"/>
              </a:spcAft>
              <a:defRPr sz="2400" b="1">
                <a:solidFill>
                  <a:schemeClr val="tx1"/>
                </a:solidFill>
                <a:latin typeface="Times New Roman" pitchFamily="18" charset="0"/>
              </a:defRPr>
            </a:lvl6pPr>
            <a:lvl7pPr marL="2971800" indent="-228600" algn="r" eaLnBrk="0" fontAlgn="base" hangingPunct="0">
              <a:spcBef>
                <a:spcPct val="0"/>
              </a:spcBef>
              <a:spcAft>
                <a:spcPct val="0"/>
              </a:spcAft>
              <a:defRPr sz="2400" b="1">
                <a:solidFill>
                  <a:schemeClr val="tx1"/>
                </a:solidFill>
                <a:latin typeface="Times New Roman" pitchFamily="18" charset="0"/>
              </a:defRPr>
            </a:lvl7pPr>
            <a:lvl8pPr marL="3429000" indent="-228600" algn="r" eaLnBrk="0" fontAlgn="base" hangingPunct="0">
              <a:spcBef>
                <a:spcPct val="0"/>
              </a:spcBef>
              <a:spcAft>
                <a:spcPct val="0"/>
              </a:spcAft>
              <a:defRPr sz="2400" b="1">
                <a:solidFill>
                  <a:schemeClr val="tx1"/>
                </a:solidFill>
                <a:latin typeface="Times New Roman" pitchFamily="18" charset="0"/>
              </a:defRPr>
            </a:lvl8pPr>
            <a:lvl9pPr marL="3886200" indent="-228600" algn="r" eaLnBrk="0" fontAlgn="base" hangingPunct="0">
              <a:spcBef>
                <a:spcPct val="0"/>
              </a:spcBef>
              <a:spcAft>
                <a:spcPct val="0"/>
              </a:spcAft>
              <a:defRPr sz="2400" b="1">
                <a:solidFill>
                  <a:schemeClr val="tx1"/>
                </a:solidFill>
                <a:latin typeface="Times New Roman" pitchFamily="18" charset="0"/>
              </a:defRPr>
            </a:lvl9pPr>
          </a:lstStyle>
          <a:p>
            <a:pPr eaLnBrk="1" hangingPunct="1">
              <a:spcBef>
                <a:spcPct val="50000"/>
              </a:spcBef>
              <a:buFontTx/>
              <a:buChar char="©"/>
              <a:defRPr/>
            </a:pPr>
            <a:r>
              <a:rPr lang="en-US" altLang="en-US" sz="1400" b="0">
                <a:latin typeface="McGrawHill-Italic" pitchFamily="2" charset="0"/>
              </a:rPr>
              <a:t>The McGraw-Hill Companies, Inc., 2000</a:t>
            </a:r>
            <a:endParaRPr lang="en-US" altLang="en-US" b="0"/>
          </a:p>
        </p:txBody>
      </p:sp>
    </p:spTree>
    <p:extLst>
      <p:ext uri="{BB962C8B-B14F-4D97-AF65-F5344CB8AC3E}">
        <p14:creationId xmlns:p14="http://schemas.microsoft.com/office/powerpoint/2010/main" val="2943807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8/21/2023</a:t>
            </a:fld>
            <a:endParaRPr lang="en-US" dirty="0"/>
          </a:p>
        </p:txBody>
      </p:sp>
      <p:sp>
        <p:nvSpPr>
          <p:cNvPr id="5" name="Footer Placeholder 4"/>
          <p:cNvSpPr>
            <a:spLocks noGrp="1"/>
          </p:cNvSpPr>
          <p:nvPr>
            <p:ph type="ftr" sz="quarter" idx="11"/>
          </p:nvPr>
        </p:nvSpPr>
        <p:spPr/>
        <p:txBody>
          <a:bodyPr/>
          <a:lstStyle/>
          <a:p>
            <a:pPr>
              <a:defRPr/>
            </a:pPr>
            <a:r>
              <a:rPr lang="en-US"/>
              <a:t>Computer Science: A Structured Programming Approach Using C</a:t>
            </a:r>
          </a:p>
        </p:txBody>
      </p:sp>
      <p:sp>
        <p:nvSpPr>
          <p:cNvPr id="6" name="Slide Number Placeholder 5"/>
          <p:cNvSpPr>
            <a:spLocks noGrp="1"/>
          </p:cNvSpPr>
          <p:nvPr>
            <p:ph type="sldNum" sz="quarter" idx="12"/>
          </p:nvPr>
        </p:nvSpPr>
        <p:spPr/>
        <p:txBody>
          <a:bodyPr/>
          <a:lstStyle/>
          <a:p>
            <a:fld id="{A4531B63-F748-409D-A4C7-1ADDAEE2CDA1}" type="slidenum">
              <a:rPr lang="en-US" altLang="en-US" smtClean="0"/>
              <a:pPr/>
              <a:t>‹#›</a:t>
            </a:fld>
            <a:endParaRPr lang="en-US" altLang="en-US"/>
          </a:p>
        </p:txBody>
      </p:sp>
    </p:spTree>
    <p:extLst>
      <p:ext uri="{BB962C8B-B14F-4D97-AF65-F5344CB8AC3E}">
        <p14:creationId xmlns:p14="http://schemas.microsoft.com/office/powerpoint/2010/main" val="1686648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8/21/2023</a:t>
            </a:fld>
            <a:endParaRPr lang="en-US" dirty="0"/>
          </a:p>
        </p:txBody>
      </p:sp>
      <p:sp>
        <p:nvSpPr>
          <p:cNvPr id="5" name="Footer Placeholder 4"/>
          <p:cNvSpPr>
            <a:spLocks noGrp="1"/>
          </p:cNvSpPr>
          <p:nvPr>
            <p:ph type="ftr" sz="quarter" idx="11"/>
          </p:nvPr>
        </p:nvSpPr>
        <p:spPr/>
        <p:txBody>
          <a:bodyPr/>
          <a:lstStyle/>
          <a:p>
            <a:pPr>
              <a:defRPr/>
            </a:pPr>
            <a:r>
              <a:rPr lang="en-US"/>
              <a:t>Computer Science: A Structured Programming Approach Using C</a:t>
            </a:r>
          </a:p>
        </p:txBody>
      </p:sp>
      <p:sp>
        <p:nvSpPr>
          <p:cNvPr id="6" name="Slide Number Placeholder 5"/>
          <p:cNvSpPr>
            <a:spLocks noGrp="1"/>
          </p:cNvSpPr>
          <p:nvPr>
            <p:ph type="sldNum" sz="quarter" idx="12"/>
          </p:nvPr>
        </p:nvSpPr>
        <p:spPr/>
        <p:txBody>
          <a:bodyPr/>
          <a:lstStyle/>
          <a:p>
            <a:fld id="{BDB2943F-69A9-4579-B476-12C2BD523452}" type="slidenum">
              <a:rPr lang="en-US" altLang="en-US" smtClean="0"/>
              <a:pPr/>
              <a:t>‹#›</a:t>
            </a:fld>
            <a:endParaRPr lang="en-US" altLang="en-US"/>
          </a:p>
        </p:txBody>
      </p:sp>
    </p:spTree>
    <p:extLst>
      <p:ext uri="{BB962C8B-B14F-4D97-AF65-F5344CB8AC3E}">
        <p14:creationId xmlns:p14="http://schemas.microsoft.com/office/powerpoint/2010/main" val="3951310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8/21/2023</a:t>
            </a:fld>
            <a:endParaRPr lang="en-US" dirty="0"/>
          </a:p>
        </p:txBody>
      </p:sp>
      <p:sp>
        <p:nvSpPr>
          <p:cNvPr id="6" name="Footer Placeholder 5"/>
          <p:cNvSpPr>
            <a:spLocks noGrp="1"/>
          </p:cNvSpPr>
          <p:nvPr>
            <p:ph type="ftr" sz="quarter" idx="11"/>
          </p:nvPr>
        </p:nvSpPr>
        <p:spPr/>
        <p:txBody>
          <a:bodyPr/>
          <a:lstStyle/>
          <a:p>
            <a:pPr>
              <a:defRPr/>
            </a:pPr>
            <a:r>
              <a:rPr lang="en-US"/>
              <a:t>Computer Science: A Structured Programming Approach Using C</a:t>
            </a:r>
          </a:p>
        </p:txBody>
      </p:sp>
      <p:sp>
        <p:nvSpPr>
          <p:cNvPr id="7" name="Slide Number Placeholder 6"/>
          <p:cNvSpPr>
            <a:spLocks noGrp="1"/>
          </p:cNvSpPr>
          <p:nvPr>
            <p:ph type="sldNum" sz="quarter" idx="12"/>
          </p:nvPr>
        </p:nvSpPr>
        <p:spPr/>
        <p:txBody>
          <a:bodyPr/>
          <a:lstStyle/>
          <a:p>
            <a:fld id="{E823CED2-6782-4A69-9CD4-8F758ED63409}" type="slidenum">
              <a:rPr lang="en-US" altLang="en-US" smtClean="0"/>
              <a:pPr/>
              <a:t>‹#›</a:t>
            </a:fld>
            <a:endParaRPr lang="en-US" altLang="en-US"/>
          </a:p>
        </p:txBody>
      </p:sp>
    </p:spTree>
    <p:extLst>
      <p:ext uri="{BB962C8B-B14F-4D97-AF65-F5344CB8AC3E}">
        <p14:creationId xmlns:p14="http://schemas.microsoft.com/office/powerpoint/2010/main" val="625284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8/21/2023</a:t>
            </a:fld>
            <a:endParaRPr lang="en-US" dirty="0"/>
          </a:p>
        </p:txBody>
      </p:sp>
      <p:sp>
        <p:nvSpPr>
          <p:cNvPr id="8" name="Footer Placeholder 7"/>
          <p:cNvSpPr>
            <a:spLocks noGrp="1"/>
          </p:cNvSpPr>
          <p:nvPr>
            <p:ph type="ftr" sz="quarter" idx="11"/>
          </p:nvPr>
        </p:nvSpPr>
        <p:spPr/>
        <p:txBody>
          <a:bodyPr/>
          <a:lstStyle/>
          <a:p>
            <a:pPr>
              <a:defRPr/>
            </a:pPr>
            <a:r>
              <a:rPr lang="en-US"/>
              <a:t>Computer Science: A Structured Programming Approach Using C</a:t>
            </a:r>
          </a:p>
        </p:txBody>
      </p:sp>
      <p:sp>
        <p:nvSpPr>
          <p:cNvPr id="9" name="Slide Number Placeholder 8"/>
          <p:cNvSpPr>
            <a:spLocks noGrp="1"/>
          </p:cNvSpPr>
          <p:nvPr>
            <p:ph type="sldNum" sz="quarter" idx="12"/>
          </p:nvPr>
        </p:nvSpPr>
        <p:spPr/>
        <p:txBody>
          <a:bodyPr/>
          <a:lstStyle/>
          <a:p>
            <a:fld id="{4641BD18-5ED9-4291-97F3-E323BA7C8CCA}" type="slidenum">
              <a:rPr lang="en-US" altLang="en-US" smtClean="0"/>
              <a:pPr/>
              <a:t>‹#›</a:t>
            </a:fld>
            <a:endParaRPr lang="en-US" altLang="en-US"/>
          </a:p>
        </p:txBody>
      </p:sp>
    </p:spTree>
    <p:extLst>
      <p:ext uri="{BB962C8B-B14F-4D97-AF65-F5344CB8AC3E}">
        <p14:creationId xmlns:p14="http://schemas.microsoft.com/office/powerpoint/2010/main" val="3689160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8/21/2023</a:t>
            </a:fld>
            <a:endParaRPr lang="en-US" dirty="0"/>
          </a:p>
        </p:txBody>
      </p:sp>
      <p:sp>
        <p:nvSpPr>
          <p:cNvPr id="4" name="Footer Placeholder 3"/>
          <p:cNvSpPr>
            <a:spLocks noGrp="1"/>
          </p:cNvSpPr>
          <p:nvPr>
            <p:ph type="ftr" sz="quarter" idx="11"/>
          </p:nvPr>
        </p:nvSpPr>
        <p:spPr/>
        <p:txBody>
          <a:bodyPr/>
          <a:lstStyle/>
          <a:p>
            <a:pPr>
              <a:defRPr/>
            </a:pPr>
            <a:r>
              <a:rPr lang="en-US"/>
              <a:t>Computer Science: A Structured Programming Approach Using C</a:t>
            </a:r>
          </a:p>
        </p:txBody>
      </p:sp>
      <p:sp>
        <p:nvSpPr>
          <p:cNvPr id="5" name="Slide Number Placeholder 4"/>
          <p:cNvSpPr>
            <a:spLocks noGrp="1"/>
          </p:cNvSpPr>
          <p:nvPr>
            <p:ph type="sldNum" sz="quarter" idx="12"/>
          </p:nvPr>
        </p:nvSpPr>
        <p:spPr/>
        <p:txBody>
          <a:bodyPr/>
          <a:lstStyle/>
          <a:p>
            <a:fld id="{32DCCC7D-C316-44F7-A7CE-08B7DC2C5F4B}" type="slidenum">
              <a:rPr lang="en-US" altLang="en-US" smtClean="0"/>
              <a:pPr/>
              <a:t>‹#›</a:t>
            </a:fld>
            <a:endParaRPr lang="en-US" altLang="en-US"/>
          </a:p>
        </p:txBody>
      </p:sp>
    </p:spTree>
    <p:extLst>
      <p:ext uri="{BB962C8B-B14F-4D97-AF65-F5344CB8AC3E}">
        <p14:creationId xmlns:p14="http://schemas.microsoft.com/office/powerpoint/2010/main" val="3519428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8/21/2023</a:t>
            </a:fld>
            <a:endParaRPr lang="en-US" dirty="0"/>
          </a:p>
        </p:txBody>
      </p:sp>
      <p:sp>
        <p:nvSpPr>
          <p:cNvPr id="3" name="Footer Placeholder 2"/>
          <p:cNvSpPr>
            <a:spLocks noGrp="1"/>
          </p:cNvSpPr>
          <p:nvPr>
            <p:ph type="ftr" sz="quarter" idx="11"/>
          </p:nvPr>
        </p:nvSpPr>
        <p:spPr/>
        <p:txBody>
          <a:bodyPr/>
          <a:lstStyle/>
          <a:p>
            <a:pPr>
              <a:defRPr/>
            </a:pPr>
            <a:r>
              <a:rPr lang="en-US"/>
              <a:t>Computer Science: A Structured Programming Approach Using C</a:t>
            </a:r>
          </a:p>
        </p:txBody>
      </p:sp>
      <p:sp>
        <p:nvSpPr>
          <p:cNvPr id="4" name="Slide Number Placeholder 3"/>
          <p:cNvSpPr>
            <a:spLocks noGrp="1"/>
          </p:cNvSpPr>
          <p:nvPr>
            <p:ph type="sldNum" sz="quarter" idx="12"/>
          </p:nvPr>
        </p:nvSpPr>
        <p:spPr/>
        <p:txBody>
          <a:bodyPr/>
          <a:lstStyle/>
          <a:p>
            <a:fld id="{827FBC82-0E8A-4D71-B287-3ADB5C7FCB4F}" type="slidenum">
              <a:rPr lang="en-US" altLang="en-US" smtClean="0"/>
              <a:pPr/>
              <a:t>‹#›</a:t>
            </a:fld>
            <a:endParaRPr lang="en-US" altLang="en-US"/>
          </a:p>
        </p:txBody>
      </p:sp>
    </p:spTree>
    <p:extLst>
      <p:ext uri="{BB962C8B-B14F-4D97-AF65-F5344CB8AC3E}">
        <p14:creationId xmlns:p14="http://schemas.microsoft.com/office/powerpoint/2010/main" val="3922752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8/21/2023</a:t>
            </a:fld>
            <a:endParaRPr lang="en-US" dirty="0"/>
          </a:p>
        </p:txBody>
      </p:sp>
      <p:sp>
        <p:nvSpPr>
          <p:cNvPr id="6" name="Footer Placeholder 5"/>
          <p:cNvSpPr>
            <a:spLocks noGrp="1"/>
          </p:cNvSpPr>
          <p:nvPr>
            <p:ph type="ftr" sz="quarter" idx="11"/>
          </p:nvPr>
        </p:nvSpPr>
        <p:spPr/>
        <p:txBody>
          <a:bodyPr/>
          <a:lstStyle/>
          <a:p>
            <a:pPr>
              <a:defRPr/>
            </a:pPr>
            <a:r>
              <a:rPr lang="en-US"/>
              <a:t>Computer Science: A Structured Programming Approach Using C</a:t>
            </a:r>
          </a:p>
        </p:txBody>
      </p:sp>
      <p:sp>
        <p:nvSpPr>
          <p:cNvPr id="7" name="Slide Number Placeholder 6"/>
          <p:cNvSpPr>
            <a:spLocks noGrp="1"/>
          </p:cNvSpPr>
          <p:nvPr>
            <p:ph type="sldNum" sz="quarter" idx="12"/>
          </p:nvPr>
        </p:nvSpPr>
        <p:spPr/>
        <p:txBody>
          <a:bodyPr/>
          <a:lstStyle/>
          <a:p>
            <a:fld id="{A688D314-8DDD-4BC7-9EA7-C1DCEB22683C}" type="slidenum">
              <a:rPr lang="en-US" altLang="en-US" smtClean="0"/>
              <a:pPr/>
              <a:t>‹#›</a:t>
            </a:fld>
            <a:endParaRPr lang="en-US" altLang="en-US"/>
          </a:p>
        </p:txBody>
      </p:sp>
    </p:spTree>
    <p:extLst>
      <p:ext uri="{BB962C8B-B14F-4D97-AF65-F5344CB8AC3E}">
        <p14:creationId xmlns:p14="http://schemas.microsoft.com/office/powerpoint/2010/main" val="1526712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8/21/2023</a:t>
            </a:fld>
            <a:endParaRPr lang="en-US" dirty="0"/>
          </a:p>
        </p:txBody>
      </p:sp>
      <p:sp>
        <p:nvSpPr>
          <p:cNvPr id="6" name="Footer Placeholder 5"/>
          <p:cNvSpPr>
            <a:spLocks noGrp="1"/>
          </p:cNvSpPr>
          <p:nvPr>
            <p:ph type="ftr" sz="quarter" idx="11"/>
          </p:nvPr>
        </p:nvSpPr>
        <p:spPr/>
        <p:txBody>
          <a:bodyPr/>
          <a:lstStyle/>
          <a:p>
            <a:pPr>
              <a:defRPr/>
            </a:pPr>
            <a:r>
              <a:rPr lang="en-US"/>
              <a:t>Computer Science: A Structured Programming Approach Using C</a:t>
            </a:r>
          </a:p>
        </p:txBody>
      </p:sp>
      <p:sp>
        <p:nvSpPr>
          <p:cNvPr id="7" name="Slide Number Placeholder 6"/>
          <p:cNvSpPr>
            <a:spLocks noGrp="1"/>
          </p:cNvSpPr>
          <p:nvPr>
            <p:ph type="sldNum" sz="quarter" idx="12"/>
          </p:nvPr>
        </p:nvSpPr>
        <p:spPr/>
        <p:txBody>
          <a:bodyPr/>
          <a:lstStyle/>
          <a:p>
            <a:fld id="{4E6868A2-EB48-46B7-A26A-F0FA5A82F39A}" type="slidenum">
              <a:rPr lang="en-US" altLang="en-US" smtClean="0"/>
              <a:pPr/>
              <a:t>‹#›</a:t>
            </a:fld>
            <a:endParaRPr lang="en-US" altLang="en-US"/>
          </a:p>
        </p:txBody>
      </p:sp>
    </p:spTree>
    <p:extLst>
      <p:ext uri="{BB962C8B-B14F-4D97-AF65-F5344CB8AC3E}">
        <p14:creationId xmlns:p14="http://schemas.microsoft.com/office/powerpoint/2010/main" val="2371892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8/21/2023</a:t>
            </a:fld>
            <a:endParaRPr lang="en-US" dirty="0"/>
          </a:p>
        </p:txBody>
      </p:sp>
      <p:sp>
        <p:nvSpPr>
          <p:cNvPr id="6" name="Footer Placeholder 5"/>
          <p:cNvSpPr>
            <a:spLocks noGrp="1"/>
          </p:cNvSpPr>
          <p:nvPr>
            <p:ph type="ftr" sz="quarter" idx="11"/>
          </p:nvPr>
        </p:nvSpPr>
        <p:spPr/>
        <p:txBody>
          <a:bodyPr/>
          <a:lstStyle/>
          <a:p>
            <a:pPr>
              <a:defRPr/>
            </a:pPr>
            <a:r>
              <a:rPr lang="en-US"/>
              <a:t>Computer Science: A Structured Programming Approach Using C</a:t>
            </a:r>
          </a:p>
        </p:txBody>
      </p:sp>
      <p:sp>
        <p:nvSpPr>
          <p:cNvPr id="7" name="Slide Number Placeholder 6"/>
          <p:cNvSpPr>
            <a:spLocks noGrp="1"/>
          </p:cNvSpPr>
          <p:nvPr>
            <p:ph type="sldNum" sz="quarter" idx="12"/>
          </p:nvPr>
        </p:nvSpPr>
        <p:spPr/>
        <p:txBody>
          <a:bodyPr/>
          <a:lstStyle/>
          <a:p>
            <a:fld id="{A2AB948D-E262-4DE6-AFA8-B65236D7A8CA}" type="slidenum">
              <a:rPr lang="en-US" altLang="en-US" smtClean="0"/>
              <a:pPr/>
              <a:t>‹#›</a:t>
            </a:fld>
            <a:endParaRPr lang="en-US" altLang="en-US"/>
          </a:p>
        </p:txBody>
      </p:sp>
    </p:spTree>
    <p:extLst>
      <p:ext uri="{BB962C8B-B14F-4D97-AF65-F5344CB8AC3E}">
        <p14:creationId xmlns:p14="http://schemas.microsoft.com/office/powerpoint/2010/main" val="986952240"/>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8/21/2023</a:t>
            </a:fld>
            <a:endParaRPr lang="en-US" dirty="0"/>
          </a:p>
        </p:txBody>
      </p:sp>
      <p:sp>
        <p:nvSpPr>
          <p:cNvPr id="6" name="Footer Placeholder 5"/>
          <p:cNvSpPr>
            <a:spLocks noGrp="1"/>
          </p:cNvSpPr>
          <p:nvPr>
            <p:ph type="ftr" sz="quarter" idx="11"/>
          </p:nvPr>
        </p:nvSpPr>
        <p:spPr/>
        <p:txBody>
          <a:bodyPr/>
          <a:lstStyle/>
          <a:p>
            <a:pPr>
              <a:defRPr/>
            </a:pPr>
            <a:r>
              <a:rPr lang="en-US"/>
              <a:t>Computer Science: A Structured Programming Approach Using C</a:t>
            </a:r>
          </a:p>
        </p:txBody>
      </p:sp>
      <p:sp>
        <p:nvSpPr>
          <p:cNvPr id="7" name="Slide Number Placeholder 6"/>
          <p:cNvSpPr>
            <a:spLocks noGrp="1"/>
          </p:cNvSpPr>
          <p:nvPr>
            <p:ph type="sldNum" sz="quarter" idx="12"/>
          </p:nvPr>
        </p:nvSpPr>
        <p:spPr/>
        <p:txBody>
          <a:bodyPr/>
          <a:lstStyle/>
          <a:p>
            <a:fld id="{A2AB948D-E262-4DE6-AFA8-B65236D7A8CA}" type="slidenum">
              <a:rPr lang="en-US" altLang="en-US" smtClean="0"/>
              <a:pPr/>
              <a:t>‹#›</a:t>
            </a:fld>
            <a:endParaRPr lang="en-US" altLang="en-US"/>
          </a:p>
        </p:txBody>
      </p:sp>
    </p:spTree>
    <p:extLst>
      <p:ext uri="{BB962C8B-B14F-4D97-AF65-F5344CB8AC3E}">
        <p14:creationId xmlns:p14="http://schemas.microsoft.com/office/powerpoint/2010/main" val="3484519992"/>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8/21/2023</a:t>
            </a:fld>
            <a:endParaRPr lang="en-US" dirty="0"/>
          </a:p>
        </p:txBody>
      </p:sp>
      <p:sp>
        <p:nvSpPr>
          <p:cNvPr id="6" name="Footer Placeholder 5"/>
          <p:cNvSpPr>
            <a:spLocks noGrp="1"/>
          </p:cNvSpPr>
          <p:nvPr>
            <p:ph type="ftr" sz="quarter" idx="11"/>
          </p:nvPr>
        </p:nvSpPr>
        <p:spPr/>
        <p:txBody>
          <a:bodyPr/>
          <a:lstStyle/>
          <a:p>
            <a:pPr>
              <a:defRPr/>
            </a:pPr>
            <a:r>
              <a:rPr lang="en-US"/>
              <a:t>Computer Science: A Structured Programming Approach Using C</a:t>
            </a:r>
          </a:p>
        </p:txBody>
      </p:sp>
      <p:sp>
        <p:nvSpPr>
          <p:cNvPr id="7" name="Slide Number Placeholder 6"/>
          <p:cNvSpPr>
            <a:spLocks noGrp="1"/>
          </p:cNvSpPr>
          <p:nvPr>
            <p:ph type="sldNum" sz="quarter" idx="12"/>
          </p:nvPr>
        </p:nvSpPr>
        <p:spPr/>
        <p:txBody>
          <a:bodyPr/>
          <a:lstStyle/>
          <a:p>
            <a:fld id="{A2AB948D-E262-4DE6-AFA8-B65236D7A8CA}" type="slidenum">
              <a:rPr lang="en-US" altLang="en-US" smtClean="0"/>
              <a:pPr/>
              <a:t>‹#›</a:t>
            </a:fld>
            <a:endParaRPr lang="en-US" altLang="en-US"/>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737415953"/>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8/21/2023</a:t>
            </a:fld>
            <a:endParaRPr lang="en-US" dirty="0"/>
          </a:p>
        </p:txBody>
      </p:sp>
      <p:sp>
        <p:nvSpPr>
          <p:cNvPr id="6" name="Footer Placeholder 5"/>
          <p:cNvSpPr>
            <a:spLocks noGrp="1"/>
          </p:cNvSpPr>
          <p:nvPr>
            <p:ph type="ftr" sz="quarter" idx="11"/>
          </p:nvPr>
        </p:nvSpPr>
        <p:spPr/>
        <p:txBody>
          <a:bodyPr/>
          <a:lstStyle/>
          <a:p>
            <a:pPr>
              <a:defRPr/>
            </a:pPr>
            <a:r>
              <a:rPr lang="en-US"/>
              <a:t>Computer Science: A Structured Programming Approach Using C</a:t>
            </a:r>
          </a:p>
        </p:txBody>
      </p:sp>
      <p:sp>
        <p:nvSpPr>
          <p:cNvPr id="7" name="Slide Number Placeholder 6"/>
          <p:cNvSpPr>
            <a:spLocks noGrp="1"/>
          </p:cNvSpPr>
          <p:nvPr>
            <p:ph type="sldNum" sz="quarter" idx="12"/>
          </p:nvPr>
        </p:nvSpPr>
        <p:spPr/>
        <p:txBody>
          <a:bodyPr/>
          <a:lstStyle/>
          <a:p>
            <a:fld id="{A2AB948D-E262-4DE6-AFA8-B65236D7A8CA}" type="slidenum">
              <a:rPr lang="en-US" altLang="en-US" smtClean="0"/>
              <a:pPr/>
              <a:t>‹#›</a:t>
            </a:fld>
            <a:endParaRPr lang="en-US" altLang="en-US"/>
          </a:p>
        </p:txBody>
      </p:sp>
    </p:spTree>
    <p:extLst>
      <p:ext uri="{BB962C8B-B14F-4D97-AF65-F5344CB8AC3E}">
        <p14:creationId xmlns:p14="http://schemas.microsoft.com/office/powerpoint/2010/main" val="225281176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8/21/2023</a:t>
            </a:fld>
            <a:endParaRPr lang="en-US" dirty="0"/>
          </a:p>
        </p:txBody>
      </p:sp>
      <p:sp>
        <p:nvSpPr>
          <p:cNvPr id="4" name="Footer Placeholder 3"/>
          <p:cNvSpPr>
            <a:spLocks noGrp="1"/>
          </p:cNvSpPr>
          <p:nvPr>
            <p:ph type="ftr" sz="quarter" idx="11"/>
          </p:nvPr>
        </p:nvSpPr>
        <p:spPr/>
        <p:txBody>
          <a:bodyPr/>
          <a:lstStyle/>
          <a:p>
            <a:pPr>
              <a:defRPr/>
            </a:pPr>
            <a:r>
              <a:rPr lang="en-US"/>
              <a:t>Computer Science: A Structured Programming Approach Using C</a:t>
            </a:r>
          </a:p>
        </p:txBody>
      </p:sp>
      <p:sp>
        <p:nvSpPr>
          <p:cNvPr id="5" name="Slide Number Placeholder 4"/>
          <p:cNvSpPr>
            <a:spLocks noGrp="1"/>
          </p:cNvSpPr>
          <p:nvPr>
            <p:ph type="sldNum" sz="quarter" idx="12"/>
          </p:nvPr>
        </p:nvSpPr>
        <p:spPr/>
        <p:txBody>
          <a:bodyPr/>
          <a:lstStyle/>
          <a:p>
            <a:fld id="{A2AB948D-E262-4DE6-AFA8-B65236D7A8CA}" type="slidenum">
              <a:rPr lang="en-US" altLang="en-US" smtClean="0"/>
              <a:pPr/>
              <a:t>‹#›</a:t>
            </a:fld>
            <a:endParaRPr lang="en-US" altLang="en-US"/>
          </a:p>
        </p:txBody>
      </p:sp>
    </p:spTree>
    <p:extLst>
      <p:ext uri="{BB962C8B-B14F-4D97-AF65-F5344CB8AC3E}">
        <p14:creationId xmlns:p14="http://schemas.microsoft.com/office/powerpoint/2010/main" val="4192941844"/>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8/21/2023</a:t>
            </a:fld>
            <a:endParaRPr lang="en-US" dirty="0"/>
          </a:p>
        </p:txBody>
      </p:sp>
      <p:sp>
        <p:nvSpPr>
          <p:cNvPr id="4" name="Footer Placeholder 3"/>
          <p:cNvSpPr>
            <a:spLocks noGrp="1"/>
          </p:cNvSpPr>
          <p:nvPr>
            <p:ph type="ftr" sz="quarter" idx="11"/>
          </p:nvPr>
        </p:nvSpPr>
        <p:spPr/>
        <p:txBody>
          <a:bodyPr/>
          <a:lstStyle/>
          <a:p>
            <a:pPr>
              <a:defRPr/>
            </a:pPr>
            <a:r>
              <a:rPr lang="en-US"/>
              <a:t>Computer Science: A Structured Programming Approach Using C</a:t>
            </a:r>
          </a:p>
        </p:txBody>
      </p:sp>
      <p:sp>
        <p:nvSpPr>
          <p:cNvPr id="5" name="Slide Number Placeholder 4"/>
          <p:cNvSpPr>
            <a:spLocks noGrp="1"/>
          </p:cNvSpPr>
          <p:nvPr>
            <p:ph type="sldNum" sz="quarter" idx="12"/>
          </p:nvPr>
        </p:nvSpPr>
        <p:spPr/>
        <p:txBody>
          <a:bodyPr/>
          <a:lstStyle/>
          <a:p>
            <a:fld id="{A2AB948D-E262-4DE6-AFA8-B65236D7A8CA}" type="slidenum">
              <a:rPr lang="en-US" altLang="en-US" smtClean="0"/>
              <a:pPr/>
              <a:t>‹#›</a:t>
            </a:fld>
            <a:endParaRPr lang="en-US" altLang="en-US"/>
          </a:p>
        </p:txBody>
      </p:sp>
    </p:spTree>
    <p:extLst>
      <p:ext uri="{BB962C8B-B14F-4D97-AF65-F5344CB8AC3E}">
        <p14:creationId xmlns:p14="http://schemas.microsoft.com/office/powerpoint/2010/main" val="3329484396"/>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8/21/2023</a:t>
            </a:fld>
            <a:endParaRPr lang="en-US" dirty="0"/>
          </a:p>
        </p:txBody>
      </p:sp>
      <p:sp>
        <p:nvSpPr>
          <p:cNvPr id="5" name="Footer Placeholder 4"/>
          <p:cNvSpPr>
            <a:spLocks noGrp="1"/>
          </p:cNvSpPr>
          <p:nvPr>
            <p:ph type="ftr" sz="quarter" idx="11"/>
          </p:nvPr>
        </p:nvSpPr>
        <p:spPr/>
        <p:txBody>
          <a:bodyPr/>
          <a:lstStyle/>
          <a:p>
            <a:pPr>
              <a:defRPr/>
            </a:pPr>
            <a:r>
              <a:rPr lang="en-US"/>
              <a:t>Computer Science: A Structured Programming Approach Using C</a:t>
            </a:r>
          </a:p>
        </p:txBody>
      </p:sp>
      <p:sp>
        <p:nvSpPr>
          <p:cNvPr id="6" name="Slide Number Placeholder 5"/>
          <p:cNvSpPr>
            <a:spLocks noGrp="1"/>
          </p:cNvSpPr>
          <p:nvPr>
            <p:ph type="sldNum" sz="quarter" idx="12"/>
          </p:nvPr>
        </p:nvSpPr>
        <p:spPr/>
        <p:txBody>
          <a:bodyPr/>
          <a:lstStyle/>
          <a:p>
            <a:fld id="{5F857743-8FAF-4272-9617-FEB404FBEA1E}" type="slidenum">
              <a:rPr lang="en-US" altLang="en-US" smtClean="0"/>
              <a:pPr/>
              <a:t>‹#›</a:t>
            </a:fld>
            <a:endParaRPr lang="en-US" altLang="en-US"/>
          </a:p>
        </p:txBody>
      </p:sp>
    </p:spTree>
    <p:extLst>
      <p:ext uri="{BB962C8B-B14F-4D97-AF65-F5344CB8AC3E}">
        <p14:creationId xmlns:p14="http://schemas.microsoft.com/office/powerpoint/2010/main" val="19524792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8/21/2023</a:t>
            </a:fld>
            <a:endParaRPr lang="en-US" dirty="0"/>
          </a:p>
        </p:txBody>
      </p:sp>
      <p:sp>
        <p:nvSpPr>
          <p:cNvPr id="5" name="Footer Placeholder 4"/>
          <p:cNvSpPr>
            <a:spLocks noGrp="1"/>
          </p:cNvSpPr>
          <p:nvPr>
            <p:ph type="ftr" sz="quarter" idx="11"/>
          </p:nvPr>
        </p:nvSpPr>
        <p:spPr/>
        <p:txBody>
          <a:bodyPr/>
          <a:lstStyle/>
          <a:p>
            <a:pPr>
              <a:defRPr/>
            </a:pPr>
            <a:r>
              <a:rPr lang="en-US"/>
              <a:t>Computer Science: A Structured Programming Approach Using C</a:t>
            </a:r>
          </a:p>
        </p:txBody>
      </p:sp>
      <p:sp>
        <p:nvSpPr>
          <p:cNvPr id="6" name="Slide Number Placeholder 5"/>
          <p:cNvSpPr>
            <a:spLocks noGrp="1"/>
          </p:cNvSpPr>
          <p:nvPr>
            <p:ph type="sldNum" sz="quarter" idx="12"/>
          </p:nvPr>
        </p:nvSpPr>
        <p:spPr/>
        <p:txBody>
          <a:bodyPr/>
          <a:lstStyle/>
          <a:p>
            <a:fld id="{7641C469-7EF4-4419-9B4D-16DB6ECDE549}" type="slidenum">
              <a:rPr lang="en-US" altLang="en-US" smtClean="0"/>
              <a:pPr/>
              <a:t>‹#›</a:t>
            </a:fld>
            <a:endParaRPr lang="en-US" altLang="en-US"/>
          </a:p>
        </p:txBody>
      </p:sp>
    </p:spTree>
    <p:extLst>
      <p:ext uri="{BB962C8B-B14F-4D97-AF65-F5344CB8AC3E}">
        <p14:creationId xmlns:p14="http://schemas.microsoft.com/office/powerpoint/2010/main" val="2152559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61BEF0D-F0BB-DE4B-95CE-6DB70DBA9567}" type="datetimeFigureOut">
              <a:rPr lang="en-US" smtClean="0"/>
              <a:pPr/>
              <a:t>8/21/2023</a:t>
            </a:fld>
            <a:endParaRPr lang="en-US" dirty="0"/>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pPr>
              <a:defRPr/>
            </a:pPr>
            <a:r>
              <a:rPr lang="en-US"/>
              <a:t>Computer Science: A Structured Programming Approach Using C</a:t>
            </a:r>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2AB948D-E262-4DE6-AFA8-B65236D7A8CA}" type="slidenum">
              <a:rPr lang="en-US" altLang="en-US" smtClean="0"/>
              <a:pPr/>
              <a:t>‹#›</a:t>
            </a:fld>
            <a:endParaRPr lang="en-US" altLang="en-US"/>
          </a:p>
        </p:txBody>
      </p:sp>
      <p:sp>
        <p:nvSpPr>
          <p:cNvPr id="7" name="Text Box 15">
            <a:extLst>
              <a:ext uri="{FF2B5EF4-FFF2-40B4-BE49-F238E27FC236}">
                <a16:creationId xmlns:a16="http://schemas.microsoft.com/office/drawing/2014/main" id="{7F08F692-58F6-649D-C5F5-96F388461C9E}"/>
              </a:ext>
            </a:extLst>
          </p:cNvPr>
          <p:cNvSpPr txBox="1">
            <a:spLocks noChangeArrowheads="1"/>
          </p:cNvSpPr>
          <p:nvPr userDrawn="1"/>
        </p:nvSpPr>
        <p:spPr bwMode="auto">
          <a:xfrm>
            <a:off x="4572000" y="6553200"/>
            <a:ext cx="4572000" cy="457200"/>
          </a:xfrm>
          <a:prstGeom prst="rect">
            <a:avLst/>
          </a:prstGeom>
          <a:noFill/>
          <a:ln>
            <a:noFill/>
          </a:ln>
          <a:effectLst/>
        </p:spPr>
        <p:txBody>
          <a:bodyPr>
            <a:spAutoFit/>
          </a:bodyPr>
          <a:lstStyle>
            <a:lvl1pPr>
              <a:defRPr sz="2400" b="1">
                <a:solidFill>
                  <a:schemeClr val="tx1"/>
                </a:solidFill>
                <a:latin typeface="Times New Roman" pitchFamily="18" charset="0"/>
              </a:defRPr>
            </a:lvl1pPr>
            <a:lvl2pPr marL="742950" indent="-285750">
              <a:defRPr sz="2400" b="1">
                <a:solidFill>
                  <a:schemeClr val="tx1"/>
                </a:solidFill>
                <a:latin typeface="Times New Roman" pitchFamily="18" charset="0"/>
              </a:defRPr>
            </a:lvl2pPr>
            <a:lvl3pPr marL="1143000" indent="-228600">
              <a:defRPr sz="2400" b="1">
                <a:solidFill>
                  <a:schemeClr val="tx1"/>
                </a:solidFill>
                <a:latin typeface="Times New Roman" pitchFamily="18" charset="0"/>
              </a:defRPr>
            </a:lvl3pPr>
            <a:lvl4pPr marL="1600200" indent="-228600">
              <a:defRPr sz="2400" b="1">
                <a:solidFill>
                  <a:schemeClr val="tx1"/>
                </a:solidFill>
                <a:latin typeface="Times New Roman" pitchFamily="18" charset="0"/>
              </a:defRPr>
            </a:lvl4pPr>
            <a:lvl5pPr marL="2057400" indent="-228600">
              <a:defRPr sz="2400" b="1">
                <a:solidFill>
                  <a:schemeClr val="tx1"/>
                </a:solidFill>
                <a:latin typeface="Times New Roman" pitchFamily="18" charset="0"/>
              </a:defRPr>
            </a:lvl5pPr>
            <a:lvl6pPr marL="2514600" indent="-228600" algn="r" eaLnBrk="0" fontAlgn="base" hangingPunct="0">
              <a:spcBef>
                <a:spcPct val="0"/>
              </a:spcBef>
              <a:spcAft>
                <a:spcPct val="0"/>
              </a:spcAft>
              <a:defRPr sz="2400" b="1">
                <a:solidFill>
                  <a:schemeClr val="tx1"/>
                </a:solidFill>
                <a:latin typeface="Times New Roman" pitchFamily="18" charset="0"/>
              </a:defRPr>
            </a:lvl6pPr>
            <a:lvl7pPr marL="2971800" indent="-228600" algn="r" eaLnBrk="0" fontAlgn="base" hangingPunct="0">
              <a:spcBef>
                <a:spcPct val="0"/>
              </a:spcBef>
              <a:spcAft>
                <a:spcPct val="0"/>
              </a:spcAft>
              <a:defRPr sz="2400" b="1">
                <a:solidFill>
                  <a:schemeClr val="tx1"/>
                </a:solidFill>
                <a:latin typeface="Times New Roman" pitchFamily="18" charset="0"/>
              </a:defRPr>
            </a:lvl7pPr>
            <a:lvl8pPr marL="3429000" indent="-228600" algn="r" eaLnBrk="0" fontAlgn="base" hangingPunct="0">
              <a:spcBef>
                <a:spcPct val="0"/>
              </a:spcBef>
              <a:spcAft>
                <a:spcPct val="0"/>
              </a:spcAft>
              <a:defRPr sz="2400" b="1">
                <a:solidFill>
                  <a:schemeClr val="tx1"/>
                </a:solidFill>
                <a:latin typeface="Times New Roman" pitchFamily="18" charset="0"/>
              </a:defRPr>
            </a:lvl8pPr>
            <a:lvl9pPr marL="3886200" indent="-228600" algn="r" eaLnBrk="0" fontAlgn="base" hangingPunct="0">
              <a:spcBef>
                <a:spcPct val="0"/>
              </a:spcBef>
              <a:spcAft>
                <a:spcPct val="0"/>
              </a:spcAft>
              <a:defRPr sz="2400" b="1">
                <a:solidFill>
                  <a:schemeClr val="tx1"/>
                </a:solidFill>
                <a:latin typeface="Times New Roman" pitchFamily="18" charset="0"/>
              </a:defRPr>
            </a:lvl9pPr>
          </a:lstStyle>
          <a:p>
            <a:pPr eaLnBrk="1" hangingPunct="1">
              <a:spcBef>
                <a:spcPct val="50000"/>
              </a:spcBef>
              <a:buFontTx/>
              <a:buChar char="©"/>
              <a:defRPr/>
            </a:pPr>
            <a:endParaRPr lang="en-US" altLang="en-US" b="0"/>
          </a:p>
        </p:txBody>
      </p:sp>
    </p:spTree>
    <p:extLst>
      <p:ext uri="{BB962C8B-B14F-4D97-AF65-F5344CB8AC3E}">
        <p14:creationId xmlns:p14="http://schemas.microsoft.com/office/powerpoint/2010/main" val="705178060"/>
      </p:ext>
    </p:extLst>
  </p:cSld>
  <p:clrMap bg1="dk1" tx1="lt1" bg2="dk2" tx2="lt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 id="2147483801" r:id="rId14"/>
    <p:sldLayoutId id="2147483802" r:id="rId15"/>
    <p:sldLayoutId id="2147483803" r:id="rId16"/>
    <p:sldLayoutId id="2147483804" r:id="rId17"/>
  </p:sldLayoutIdLst>
  <p:hf hd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2">
            <a:extLst>
              <a:ext uri="{FF2B5EF4-FFF2-40B4-BE49-F238E27FC236}">
                <a16:creationId xmlns:a16="http://schemas.microsoft.com/office/drawing/2014/main" id="{255ECA3F-9737-572B-9AC7-46938BA12F0D}"/>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2DB9B7CF-3357-4C98-B8FE-1FC8041302F5}" type="slidenum">
              <a:rPr lang="en-US" altLang="en-US" sz="1000">
                <a:latin typeface="Tahoma" panose="020B0604030504040204" pitchFamily="34" charset="0"/>
              </a:rPr>
              <a:pPr/>
              <a:t>1</a:t>
            </a:fld>
            <a:endParaRPr lang="en-US" altLang="en-US" sz="1000">
              <a:latin typeface="Tahoma" panose="020B0604030504040204" pitchFamily="34" charset="0"/>
            </a:endParaRPr>
          </a:p>
        </p:txBody>
      </p:sp>
      <p:sp>
        <p:nvSpPr>
          <p:cNvPr id="3075" name="Line 2">
            <a:extLst>
              <a:ext uri="{FF2B5EF4-FFF2-40B4-BE49-F238E27FC236}">
                <a16:creationId xmlns:a16="http://schemas.microsoft.com/office/drawing/2014/main" id="{4B5A6532-73B9-128A-1120-22343218BD14}"/>
              </a:ext>
            </a:extLst>
          </p:cNvPr>
          <p:cNvSpPr>
            <a:spLocks noChangeShapeType="1"/>
          </p:cNvSpPr>
          <p:nvPr/>
        </p:nvSpPr>
        <p:spPr bwMode="auto">
          <a:xfrm>
            <a:off x="228600" y="2819400"/>
            <a:ext cx="8610600" cy="0"/>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76" name="Line 3">
            <a:extLst>
              <a:ext uri="{FF2B5EF4-FFF2-40B4-BE49-F238E27FC236}">
                <a16:creationId xmlns:a16="http://schemas.microsoft.com/office/drawing/2014/main" id="{31232191-F3B4-B87D-0EEE-867066BC53C1}"/>
              </a:ext>
            </a:extLst>
          </p:cNvPr>
          <p:cNvSpPr>
            <a:spLocks noChangeShapeType="1"/>
          </p:cNvSpPr>
          <p:nvPr/>
        </p:nvSpPr>
        <p:spPr bwMode="auto">
          <a:xfrm>
            <a:off x="266700" y="304800"/>
            <a:ext cx="86106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77" name="Rectangle 18">
            <a:extLst>
              <a:ext uri="{FF2B5EF4-FFF2-40B4-BE49-F238E27FC236}">
                <a16:creationId xmlns:a16="http://schemas.microsoft.com/office/drawing/2014/main" id="{DD1CA051-C8D6-25D9-C4DC-9206B169FB5B}"/>
              </a:ext>
            </a:extLst>
          </p:cNvPr>
          <p:cNvSpPr>
            <a:spLocks noChangeArrowheads="1"/>
          </p:cNvSpPr>
          <p:nvPr/>
        </p:nvSpPr>
        <p:spPr bwMode="auto">
          <a:xfrm>
            <a:off x="76200" y="2209800"/>
            <a:ext cx="7696200" cy="106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r>
              <a:rPr lang="en-US" altLang="en-US" sz="3600">
                <a:solidFill>
                  <a:schemeClr val="hlink"/>
                </a:solidFill>
              </a:rPr>
              <a:t>Objectives </a:t>
            </a:r>
            <a:br>
              <a:rPr lang="en-US" altLang="en-US" sz="2800">
                <a:solidFill>
                  <a:schemeClr val="hlink"/>
                </a:solidFill>
              </a:rPr>
            </a:br>
            <a:endParaRPr lang="en-US" altLang="en-US" sz="2800"/>
          </a:p>
        </p:txBody>
      </p:sp>
      <p:sp>
        <p:nvSpPr>
          <p:cNvPr id="3078" name="Rectangle 19">
            <a:extLst>
              <a:ext uri="{FF2B5EF4-FFF2-40B4-BE49-F238E27FC236}">
                <a16:creationId xmlns:a16="http://schemas.microsoft.com/office/drawing/2014/main" id="{D1BEB93D-4455-21AF-DE84-FECE3E88100B}"/>
              </a:ext>
            </a:extLst>
          </p:cNvPr>
          <p:cNvSpPr>
            <a:spLocks noChangeArrowheads="1"/>
          </p:cNvSpPr>
          <p:nvPr/>
        </p:nvSpPr>
        <p:spPr bwMode="auto">
          <a:xfrm>
            <a:off x="0" y="2895600"/>
            <a:ext cx="9144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r>
              <a:rPr lang="en-US" altLang="en-US"/>
              <a:t>❏ To understand the structure of a C-language program.</a:t>
            </a:r>
          </a:p>
          <a:p>
            <a:pPr algn="l"/>
            <a:r>
              <a:rPr lang="en-US" altLang="en-US"/>
              <a:t>❏ To write your first C program.</a:t>
            </a:r>
          </a:p>
          <a:p>
            <a:pPr algn="l"/>
            <a:r>
              <a:rPr lang="en-US" altLang="en-US"/>
              <a:t>❏ To introduce the include preprocessor command.</a:t>
            </a:r>
          </a:p>
          <a:p>
            <a:pPr algn="l"/>
            <a:r>
              <a:rPr lang="en-US" altLang="en-US"/>
              <a:t>❏ To be able to create good identifiers for objects in a program.</a:t>
            </a:r>
          </a:p>
          <a:p>
            <a:pPr algn="l"/>
            <a:r>
              <a:rPr lang="en-US" altLang="en-US"/>
              <a:t>❏ To be able to list, describe, and use the C basic data types.</a:t>
            </a:r>
          </a:p>
          <a:p>
            <a:pPr algn="l"/>
            <a:r>
              <a:rPr lang="en-US" altLang="en-US"/>
              <a:t>❏ To be able to create and use variables and constants.</a:t>
            </a:r>
          </a:p>
          <a:p>
            <a:pPr algn="l"/>
            <a:r>
              <a:rPr lang="en-US" altLang="en-US"/>
              <a:t>❏ To understand input and output concepts.</a:t>
            </a:r>
          </a:p>
          <a:p>
            <a:pPr algn="l"/>
            <a:r>
              <a:rPr lang="en-US" altLang="en-US"/>
              <a:t>❏ To be able to use simple input and output statements.</a:t>
            </a:r>
          </a:p>
          <a:p>
            <a:pPr algn="l"/>
            <a:endParaRPr lang="en-US" altLang="en-US"/>
          </a:p>
        </p:txBody>
      </p:sp>
      <p:sp>
        <p:nvSpPr>
          <p:cNvPr id="444436" name="Text Box 20">
            <a:extLst>
              <a:ext uri="{FF2B5EF4-FFF2-40B4-BE49-F238E27FC236}">
                <a16:creationId xmlns:a16="http://schemas.microsoft.com/office/drawing/2014/main" id="{3757373D-6FDF-AB07-5079-41B4E6C45B65}"/>
              </a:ext>
            </a:extLst>
          </p:cNvPr>
          <p:cNvSpPr txBox="1">
            <a:spLocks noChangeArrowheads="1"/>
          </p:cNvSpPr>
          <p:nvPr/>
        </p:nvSpPr>
        <p:spPr bwMode="auto">
          <a:xfrm>
            <a:off x="1828800" y="752475"/>
            <a:ext cx="6846888" cy="1311275"/>
          </a:xfrm>
          <a:prstGeom prst="rect">
            <a:avLst/>
          </a:prstGeom>
          <a:noFill/>
          <a:ln>
            <a:noFill/>
          </a:ln>
          <a:effectLst/>
        </p:spPr>
        <p:txBody>
          <a:bodyPr wrap="none">
            <a:spAutoFit/>
          </a:bodyPr>
          <a:lstStyle/>
          <a:p>
            <a:pPr algn="l">
              <a:defRPr/>
            </a:pPr>
            <a:r>
              <a:rPr lang="en-US" sz="4000" i="1" dirty="0">
                <a:effectLst>
                  <a:outerShdw blurRad="38100" dist="38100" dir="2700000" algn="tl">
                    <a:srgbClr val="C0C0C0"/>
                  </a:outerShdw>
                </a:effectLst>
              </a:rPr>
              <a:t>                                    </a:t>
            </a:r>
          </a:p>
          <a:p>
            <a:pPr algn="l">
              <a:defRPr/>
            </a:pPr>
            <a:r>
              <a:rPr lang="en-US" sz="4000" i="1" dirty="0">
                <a:effectLst>
                  <a:outerShdw blurRad="38100" dist="38100" dir="2700000" algn="tl">
                    <a:srgbClr val="C0C0C0"/>
                  </a:outerShdw>
                </a:effectLst>
              </a:rPr>
              <a:t>Introduction to the C Language</a:t>
            </a:r>
          </a:p>
        </p:txBody>
      </p:sp>
      <p:sp>
        <p:nvSpPr>
          <p:cNvPr id="3080" name="Text Box 21">
            <a:extLst>
              <a:ext uri="{FF2B5EF4-FFF2-40B4-BE49-F238E27FC236}">
                <a16:creationId xmlns:a16="http://schemas.microsoft.com/office/drawing/2014/main" id="{37D5FF57-79E5-0B76-43CA-880F660F9715}"/>
              </a:ext>
            </a:extLst>
          </p:cNvPr>
          <p:cNvSpPr txBox="1">
            <a:spLocks noChangeArrowheads="1"/>
          </p:cNvSpPr>
          <p:nvPr/>
        </p:nvSpPr>
        <p:spPr bwMode="auto">
          <a:xfrm>
            <a:off x="80391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endParaRPr lang="en-US" altLang="en-US" sz="1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DED871DC-AF85-F005-356B-DD50FD0F477C}"/>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ABDB975F-496A-4FC2-89F4-969E8FC2EA95}" type="slidenum">
              <a:rPr lang="en-US" altLang="en-US" sz="1000">
                <a:latin typeface="Tahoma" panose="020B0604030504040204" pitchFamily="34" charset="0"/>
              </a:rPr>
              <a:pPr/>
              <a:t>2</a:t>
            </a:fld>
            <a:endParaRPr lang="en-US" altLang="en-US" sz="1000">
              <a:latin typeface="Tahoma" panose="020B0604030504040204" pitchFamily="34" charset="0"/>
            </a:endParaRPr>
          </a:p>
        </p:txBody>
      </p:sp>
      <p:sp>
        <p:nvSpPr>
          <p:cNvPr id="4099" name="Rectangle 2">
            <a:extLst>
              <a:ext uri="{FF2B5EF4-FFF2-40B4-BE49-F238E27FC236}">
                <a16:creationId xmlns:a16="http://schemas.microsoft.com/office/drawing/2014/main" id="{5F72E8F2-D17E-5F26-655A-CFCB60D313D7}"/>
              </a:ext>
            </a:extLst>
          </p:cNvPr>
          <p:cNvSpPr>
            <a:spLocks noChangeArrowheads="1"/>
          </p:cNvSpPr>
          <p:nvPr/>
        </p:nvSpPr>
        <p:spPr bwMode="auto">
          <a:xfrm>
            <a:off x="0" y="0"/>
            <a:ext cx="9144000" cy="1371600"/>
          </a:xfrm>
          <a:prstGeom prst="rect">
            <a:avLst/>
          </a:prstGeom>
          <a:solidFill>
            <a:srgbClr val="FFFF66"/>
          </a:solidFill>
          <a:ln w="9525">
            <a:solidFill>
              <a:schemeClr val="tx1"/>
            </a:solidFill>
            <a:miter lim="800000"/>
            <a:headEnd/>
            <a:tailEnd/>
          </a:ln>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endParaRPr lang="en-US" altLang="en-US"/>
          </a:p>
        </p:txBody>
      </p:sp>
      <p:sp>
        <p:nvSpPr>
          <p:cNvPr id="4100" name="Text Box 3">
            <a:extLst>
              <a:ext uri="{FF2B5EF4-FFF2-40B4-BE49-F238E27FC236}">
                <a16:creationId xmlns:a16="http://schemas.microsoft.com/office/drawing/2014/main" id="{68448131-3FE7-B138-9CC8-507CBF565AC7}"/>
              </a:ext>
            </a:extLst>
          </p:cNvPr>
          <p:cNvSpPr txBox="1">
            <a:spLocks noChangeArrowheads="1"/>
          </p:cNvSpPr>
          <p:nvPr/>
        </p:nvSpPr>
        <p:spPr bwMode="auto">
          <a:xfrm>
            <a:off x="228600" y="304800"/>
            <a:ext cx="33162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r>
              <a:rPr lang="en-US" altLang="en-US" sz="4000">
                <a:latin typeface="Arial" panose="020B0604020202020204" pitchFamily="34" charset="0"/>
              </a:rPr>
              <a:t> Background</a:t>
            </a:r>
          </a:p>
        </p:txBody>
      </p:sp>
      <p:sp>
        <p:nvSpPr>
          <p:cNvPr id="4101" name="Text Box 4">
            <a:extLst>
              <a:ext uri="{FF2B5EF4-FFF2-40B4-BE49-F238E27FC236}">
                <a16:creationId xmlns:a16="http://schemas.microsoft.com/office/drawing/2014/main" id="{B3812FB6-1A82-FB9A-B64D-37F9052A27CE}"/>
              </a:ext>
            </a:extLst>
          </p:cNvPr>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endParaRPr lang="en-US" altLang="en-US" sz="1800"/>
          </a:p>
        </p:txBody>
      </p:sp>
      <p:sp>
        <p:nvSpPr>
          <p:cNvPr id="500741" name="Rectangle 5">
            <a:extLst>
              <a:ext uri="{FF2B5EF4-FFF2-40B4-BE49-F238E27FC236}">
                <a16:creationId xmlns:a16="http://schemas.microsoft.com/office/drawing/2014/main" id="{39FBFD7A-D03C-AE53-8B61-FD7D114CD9FF}"/>
              </a:ext>
            </a:extLst>
          </p:cNvPr>
          <p:cNvSpPr>
            <a:spLocks noChangeArrowheads="1"/>
          </p:cNvSpPr>
          <p:nvPr/>
        </p:nvSpPr>
        <p:spPr bwMode="auto">
          <a:xfrm>
            <a:off x="304800" y="2192338"/>
            <a:ext cx="8229600" cy="3109912"/>
          </a:xfrm>
          <a:prstGeom prst="rect">
            <a:avLst/>
          </a:prstGeom>
          <a:noFill/>
          <a:ln>
            <a:noFill/>
          </a:ln>
          <a:effectLst/>
        </p:spPr>
        <p:txBody>
          <a:bodyPr anchor="ctr">
            <a:spAutoFit/>
          </a:bodyPr>
          <a:lstStyle/>
          <a:p>
            <a:pPr algn="just" eaLnBrk="1" hangingPunct="1">
              <a:defRPr/>
            </a:pPr>
            <a:r>
              <a:rPr lang="en-US" sz="2800" i="1" dirty="0">
                <a:effectLst>
                  <a:outerShdw blurRad="38100" dist="38100" dir="2700000" algn="tl">
                    <a:srgbClr val="C0C0C0"/>
                  </a:outerShdw>
                </a:effectLst>
              </a:rPr>
              <a:t>C is a structured programming language. It is considered a high-level language because it allows the programmer to concentrate on the problem at hand and not worry about the machine that the program will be using. That is another reason why it is used by software developers whose applications have to run on many different hardware platforms.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Slide Number Placeholder 2">
            <a:extLst>
              <a:ext uri="{FF2B5EF4-FFF2-40B4-BE49-F238E27FC236}">
                <a16:creationId xmlns:a16="http://schemas.microsoft.com/office/drawing/2014/main" id="{BBA5AD61-7F17-02A2-265F-07A8053F81A9}"/>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57CBE6D1-2783-4DE8-8C0E-574D400C64AF}" type="slidenum">
              <a:rPr lang="en-US" altLang="en-US" sz="1000">
                <a:latin typeface="Tahoma" panose="020B0604030504040204" pitchFamily="34" charset="0"/>
              </a:rPr>
              <a:pPr/>
              <a:t>3</a:t>
            </a:fld>
            <a:endParaRPr lang="en-US" altLang="en-US" sz="1000">
              <a:latin typeface="Tahoma" panose="020B0604030504040204" pitchFamily="34" charset="0"/>
            </a:endParaRPr>
          </a:p>
        </p:txBody>
      </p:sp>
      <p:sp>
        <p:nvSpPr>
          <p:cNvPr id="5123" name="Rectangle 2">
            <a:extLst>
              <a:ext uri="{FF2B5EF4-FFF2-40B4-BE49-F238E27FC236}">
                <a16:creationId xmlns:a16="http://schemas.microsoft.com/office/drawing/2014/main" id="{82572046-4526-23C8-EFA1-B753B91B5E00}"/>
              </a:ext>
            </a:extLst>
          </p:cNvPr>
          <p:cNvSpPr>
            <a:spLocks noChangeArrowheads="1"/>
          </p:cNvSpPr>
          <p:nvPr/>
        </p:nvSpPr>
        <p:spPr bwMode="auto">
          <a:xfrm>
            <a:off x="0" y="0"/>
            <a:ext cx="9144000" cy="1371600"/>
          </a:xfrm>
          <a:prstGeom prst="rect">
            <a:avLst/>
          </a:prstGeom>
          <a:solidFill>
            <a:srgbClr val="FFFF66"/>
          </a:solidFill>
          <a:ln w="9525">
            <a:solidFill>
              <a:schemeClr val="tx1"/>
            </a:solidFill>
            <a:miter lim="800000"/>
            <a:headEnd/>
            <a:tailEnd/>
          </a:ln>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endParaRPr lang="en-US" altLang="en-US"/>
          </a:p>
        </p:txBody>
      </p:sp>
      <p:sp>
        <p:nvSpPr>
          <p:cNvPr id="5124" name="Text Box 3">
            <a:extLst>
              <a:ext uri="{FF2B5EF4-FFF2-40B4-BE49-F238E27FC236}">
                <a16:creationId xmlns:a16="http://schemas.microsoft.com/office/drawing/2014/main" id="{2D6B205E-3045-BB0F-01A1-5D5D2C3D3A6E}"/>
              </a:ext>
            </a:extLst>
          </p:cNvPr>
          <p:cNvSpPr txBox="1">
            <a:spLocks noChangeArrowheads="1"/>
          </p:cNvSpPr>
          <p:nvPr/>
        </p:nvSpPr>
        <p:spPr bwMode="auto">
          <a:xfrm>
            <a:off x="228600" y="304800"/>
            <a:ext cx="30924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r>
              <a:rPr lang="en-US" altLang="en-US" sz="4000">
                <a:latin typeface="Arial" panose="020B0604020202020204" pitchFamily="34" charset="0"/>
              </a:rPr>
              <a:t>C Programs</a:t>
            </a:r>
          </a:p>
        </p:txBody>
      </p:sp>
      <p:sp>
        <p:nvSpPr>
          <p:cNvPr id="5125" name="Text Box 4">
            <a:extLst>
              <a:ext uri="{FF2B5EF4-FFF2-40B4-BE49-F238E27FC236}">
                <a16:creationId xmlns:a16="http://schemas.microsoft.com/office/drawing/2014/main" id="{FF137772-7214-9272-4EFF-B6BC0E3BC43E}"/>
              </a:ext>
            </a:extLst>
          </p:cNvPr>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endParaRPr lang="en-US" altLang="en-US" sz="1800"/>
          </a:p>
        </p:txBody>
      </p:sp>
      <p:sp>
        <p:nvSpPr>
          <p:cNvPr id="501765" name="Rectangle 5">
            <a:extLst>
              <a:ext uri="{FF2B5EF4-FFF2-40B4-BE49-F238E27FC236}">
                <a16:creationId xmlns:a16="http://schemas.microsoft.com/office/drawing/2014/main" id="{9E4FFC4C-B679-2439-01AF-CB108F3F64AB}"/>
              </a:ext>
            </a:extLst>
          </p:cNvPr>
          <p:cNvSpPr>
            <a:spLocks noChangeArrowheads="1"/>
          </p:cNvSpPr>
          <p:nvPr/>
        </p:nvSpPr>
        <p:spPr bwMode="auto">
          <a:xfrm>
            <a:off x="304800" y="2447925"/>
            <a:ext cx="8229600" cy="522288"/>
          </a:xfrm>
          <a:prstGeom prst="rect">
            <a:avLst/>
          </a:prstGeom>
          <a:noFill/>
          <a:ln>
            <a:noFill/>
          </a:ln>
          <a:effectLst/>
        </p:spPr>
        <p:txBody>
          <a:bodyPr anchor="ctr">
            <a:spAutoFit/>
          </a:bodyPr>
          <a:lstStyle/>
          <a:p>
            <a:pPr algn="just" eaLnBrk="1" hangingPunct="1">
              <a:defRPr/>
            </a:pPr>
            <a:r>
              <a:rPr lang="en-US" sz="2800" i="1" dirty="0">
                <a:effectLst>
                  <a:outerShdw blurRad="38100" dist="38100" dir="2700000" algn="tl">
                    <a:srgbClr val="C0C0C0"/>
                  </a:outerShdw>
                </a:effectLst>
              </a:rPr>
              <a:t>It's time to write your first C program.</a:t>
            </a:r>
          </a:p>
        </p:txBody>
      </p:sp>
      <p:sp>
        <p:nvSpPr>
          <p:cNvPr id="5127" name="Rectangle 6">
            <a:extLst>
              <a:ext uri="{FF2B5EF4-FFF2-40B4-BE49-F238E27FC236}">
                <a16:creationId xmlns:a16="http://schemas.microsoft.com/office/drawing/2014/main" id="{F0DC3FDE-B0E4-FB37-0DE4-3A509E661916}"/>
              </a:ext>
            </a:extLst>
          </p:cNvPr>
          <p:cNvSpPr>
            <a:spLocks noChangeArrowheads="1"/>
          </p:cNvSpPr>
          <p:nvPr/>
        </p:nvSpPr>
        <p:spPr bwMode="auto">
          <a:xfrm>
            <a:off x="304800" y="4438650"/>
            <a:ext cx="57150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buClr>
                <a:schemeClr val="tx1"/>
              </a:buClr>
              <a:buSzPct val="117000"/>
              <a:buFont typeface="Wingdings" panose="05000000000000000000" pitchFamily="2" charset="2"/>
              <a:buNone/>
            </a:pPr>
            <a:r>
              <a:rPr lang="en-US" altLang="en-US">
                <a:solidFill>
                  <a:schemeClr val="hlink"/>
                </a:solidFill>
              </a:rPr>
              <a:t>Structure of a C Program</a:t>
            </a:r>
            <a:endParaRPr lang="fr-FR" altLang="en-US">
              <a:solidFill>
                <a:schemeClr val="hlink"/>
              </a:solidFill>
            </a:endParaRPr>
          </a:p>
          <a:p>
            <a:pPr algn="l">
              <a:buClr>
                <a:schemeClr val="folHlink"/>
              </a:buClr>
              <a:buSzPct val="117000"/>
              <a:buFont typeface="Wingdings" panose="05000000000000000000" pitchFamily="2" charset="2"/>
              <a:buNone/>
            </a:pPr>
            <a:r>
              <a:rPr lang="fr-FR" altLang="en-US">
                <a:solidFill>
                  <a:schemeClr val="hlink"/>
                </a:solidFill>
              </a:rPr>
              <a:t>Your First C Program</a:t>
            </a:r>
          </a:p>
          <a:p>
            <a:pPr algn="l">
              <a:buClr>
                <a:schemeClr val="folHlink"/>
              </a:buClr>
              <a:buSzPct val="117000"/>
              <a:buFont typeface="Wingdings" panose="05000000000000000000" pitchFamily="2" charset="2"/>
              <a:buNone/>
            </a:pPr>
            <a:r>
              <a:rPr lang="en-US" altLang="en-US">
                <a:solidFill>
                  <a:schemeClr val="hlink"/>
                </a:solidFill>
              </a:rPr>
              <a:t>Comments</a:t>
            </a:r>
          </a:p>
          <a:p>
            <a:pPr algn="l">
              <a:buClr>
                <a:schemeClr val="folHlink"/>
              </a:buClr>
              <a:buSzPct val="117000"/>
              <a:buFont typeface="Wingdings" panose="05000000000000000000" pitchFamily="2" charset="2"/>
              <a:buNone/>
            </a:pPr>
            <a:r>
              <a:rPr lang="en-US" altLang="en-US">
                <a:solidFill>
                  <a:schemeClr val="hlink"/>
                </a:solidFill>
              </a:rPr>
              <a:t>The Greeting Program</a:t>
            </a:r>
          </a:p>
        </p:txBody>
      </p:sp>
      <p:sp>
        <p:nvSpPr>
          <p:cNvPr id="501767" name="Text Box 7">
            <a:extLst>
              <a:ext uri="{FF2B5EF4-FFF2-40B4-BE49-F238E27FC236}">
                <a16:creationId xmlns:a16="http://schemas.microsoft.com/office/drawing/2014/main" id="{AAD8D4DF-5951-6C7B-2AFB-AB0890B93F15}"/>
              </a:ext>
            </a:extLst>
          </p:cNvPr>
          <p:cNvSpPr txBox="1">
            <a:spLocks noChangeArrowheads="1"/>
          </p:cNvSpPr>
          <p:nvPr/>
        </p:nvSpPr>
        <p:spPr bwMode="auto">
          <a:xfrm>
            <a:off x="317500" y="3962400"/>
            <a:ext cx="4862513" cy="519113"/>
          </a:xfrm>
          <a:prstGeom prst="rect">
            <a:avLst/>
          </a:prstGeom>
          <a:noFill/>
          <a:ln>
            <a:noFill/>
          </a:ln>
          <a:effectLst/>
        </p:spPr>
        <p:txBody>
          <a:bodyPr wrap="none">
            <a:spAutoFit/>
          </a:bodyPr>
          <a:lstStyle/>
          <a:p>
            <a:pPr algn="ctr">
              <a:defRPr/>
            </a:pPr>
            <a:r>
              <a:rPr lang="en-US" sz="2800" i="1" u="sng">
                <a:effectLst>
                  <a:outerShdw blurRad="38100" dist="38100" dir="2700000" algn="tl">
                    <a:srgbClr val="C0C0C0"/>
                  </a:outerShdw>
                </a:effectLst>
              </a:rPr>
              <a:t>Topics discussed in this section: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C3ACBAF9-A992-642D-A11C-E67CA059B264}"/>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B702CC76-D239-40DE-AF36-C55DE948A9C9}" type="slidenum">
              <a:rPr lang="en-US" altLang="en-US" sz="1000">
                <a:latin typeface="Tahoma" panose="020B0604030504040204" pitchFamily="34" charset="0"/>
              </a:rPr>
              <a:pPr/>
              <a:t>4</a:t>
            </a:fld>
            <a:endParaRPr lang="en-US" altLang="en-US" sz="1000">
              <a:latin typeface="Tahoma" panose="020B0604030504040204" pitchFamily="34" charset="0"/>
            </a:endParaRPr>
          </a:p>
        </p:txBody>
      </p:sp>
      <p:sp>
        <p:nvSpPr>
          <p:cNvPr id="6147" name="Line 2">
            <a:extLst>
              <a:ext uri="{FF2B5EF4-FFF2-40B4-BE49-F238E27FC236}">
                <a16:creationId xmlns:a16="http://schemas.microsoft.com/office/drawing/2014/main" id="{1469D1E9-D21C-59D5-4D69-98825A8DBB56}"/>
              </a:ext>
            </a:extLst>
          </p:cNvPr>
          <p:cNvSpPr>
            <a:spLocks noChangeShapeType="1"/>
          </p:cNvSpPr>
          <p:nvPr/>
        </p:nvSpPr>
        <p:spPr bwMode="auto">
          <a:xfrm>
            <a:off x="381000" y="4572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6148" name="Rectangle 3">
            <a:extLst>
              <a:ext uri="{FF2B5EF4-FFF2-40B4-BE49-F238E27FC236}">
                <a16:creationId xmlns:a16="http://schemas.microsoft.com/office/drawing/2014/main" id="{8B7222F2-D31F-B0BE-D4A7-4744BA74BBEC}"/>
              </a:ext>
            </a:extLst>
          </p:cNvPr>
          <p:cNvSpPr>
            <a:spLocks noChangeArrowheads="1"/>
          </p:cNvSpPr>
          <p:nvPr/>
        </p:nvSpPr>
        <p:spPr bwMode="auto">
          <a:xfrm>
            <a:off x="152400" y="5791200"/>
            <a:ext cx="29956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r>
              <a:rPr lang="en-US" altLang="en-US" sz="2000"/>
              <a:t>Structure of a C Program</a:t>
            </a:r>
          </a:p>
        </p:txBody>
      </p:sp>
      <p:grpSp>
        <p:nvGrpSpPr>
          <p:cNvPr id="6149" name="Group 4">
            <a:extLst>
              <a:ext uri="{FF2B5EF4-FFF2-40B4-BE49-F238E27FC236}">
                <a16:creationId xmlns:a16="http://schemas.microsoft.com/office/drawing/2014/main" id="{552879F2-D7A1-A75B-4D19-BE9EB7A9B4C6}"/>
              </a:ext>
            </a:extLst>
          </p:cNvPr>
          <p:cNvGrpSpPr>
            <a:grpSpLocks/>
          </p:cNvGrpSpPr>
          <p:nvPr/>
        </p:nvGrpSpPr>
        <p:grpSpPr bwMode="auto">
          <a:xfrm>
            <a:off x="228600" y="252413"/>
            <a:ext cx="8610600" cy="5995987"/>
            <a:chOff x="336" y="159"/>
            <a:chExt cx="5232" cy="3777"/>
          </a:xfrm>
        </p:grpSpPr>
        <p:sp>
          <p:nvSpPr>
            <p:cNvPr id="6151" name="Line 5">
              <a:extLst>
                <a:ext uri="{FF2B5EF4-FFF2-40B4-BE49-F238E27FC236}">
                  <a16:creationId xmlns:a16="http://schemas.microsoft.com/office/drawing/2014/main" id="{D4719C00-D393-F9B4-4E65-0F96A392F441}"/>
                </a:ext>
              </a:extLst>
            </p:cNvPr>
            <p:cNvSpPr>
              <a:spLocks noChangeShapeType="1"/>
            </p:cNvSpPr>
            <p:nvPr/>
          </p:nvSpPr>
          <p:spPr bwMode="auto">
            <a:xfrm>
              <a:off x="336" y="3936"/>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6152" name="Line 6">
              <a:extLst>
                <a:ext uri="{FF2B5EF4-FFF2-40B4-BE49-F238E27FC236}">
                  <a16:creationId xmlns:a16="http://schemas.microsoft.com/office/drawing/2014/main" id="{494B38E4-0B56-DB3E-B313-8D2AB2EAB392}"/>
                </a:ext>
              </a:extLst>
            </p:cNvPr>
            <p:cNvSpPr>
              <a:spLocks noChangeShapeType="1"/>
            </p:cNvSpPr>
            <p:nvPr/>
          </p:nvSpPr>
          <p:spPr bwMode="auto">
            <a:xfrm>
              <a:off x="336" y="159"/>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6153" name="Line 7">
              <a:extLst>
                <a:ext uri="{FF2B5EF4-FFF2-40B4-BE49-F238E27FC236}">
                  <a16:creationId xmlns:a16="http://schemas.microsoft.com/office/drawing/2014/main" id="{33E003B4-7FD3-4F13-416E-FC1DA214607C}"/>
                </a:ext>
              </a:extLst>
            </p:cNvPr>
            <p:cNvSpPr>
              <a:spLocks noChangeShapeType="1"/>
            </p:cNvSpPr>
            <p:nvPr/>
          </p:nvSpPr>
          <p:spPr bwMode="auto">
            <a:xfrm>
              <a:off x="336" y="3663"/>
              <a:ext cx="5232"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grpSp>
      <p:pic>
        <p:nvPicPr>
          <p:cNvPr id="6150" name="Picture 9">
            <a:extLst>
              <a:ext uri="{FF2B5EF4-FFF2-40B4-BE49-F238E27FC236}">
                <a16:creationId xmlns:a16="http://schemas.microsoft.com/office/drawing/2014/main" id="{7F9BEF40-6DC3-DEE7-D42E-3B6D40CD8B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075" y="533400"/>
            <a:ext cx="5978525" cy="522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9A0E32C7-E8F8-5E77-DEC3-7A33222FD6C6}"/>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A6B7CDE3-D6C4-4558-8A28-EF542541CBDC}" type="slidenum">
              <a:rPr lang="en-US" altLang="en-US" sz="1000">
                <a:latin typeface="Tahoma" panose="020B0604030504040204" pitchFamily="34" charset="0"/>
              </a:rPr>
              <a:pPr/>
              <a:t>5</a:t>
            </a:fld>
            <a:endParaRPr lang="en-US" altLang="en-US" sz="1000">
              <a:latin typeface="Tahoma" panose="020B0604030504040204" pitchFamily="34" charset="0"/>
            </a:endParaRPr>
          </a:p>
        </p:txBody>
      </p:sp>
      <p:sp>
        <p:nvSpPr>
          <p:cNvPr id="7171" name="Line 2">
            <a:extLst>
              <a:ext uri="{FF2B5EF4-FFF2-40B4-BE49-F238E27FC236}">
                <a16:creationId xmlns:a16="http://schemas.microsoft.com/office/drawing/2014/main" id="{69AF9041-753C-4515-7980-2BDDA3409E3A}"/>
              </a:ext>
            </a:extLst>
          </p:cNvPr>
          <p:cNvSpPr>
            <a:spLocks noChangeShapeType="1"/>
          </p:cNvSpPr>
          <p:nvPr/>
        </p:nvSpPr>
        <p:spPr bwMode="auto">
          <a:xfrm>
            <a:off x="381000" y="4572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172" name="Rectangle 3">
            <a:extLst>
              <a:ext uri="{FF2B5EF4-FFF2-40B4-BE49-F238E27FC236}">
                <a16:creationId xmlns:a16="http://schemas.microsoft.com/office/drawing/2014/main" id="{5BFCE727-B4D2-4868-26A1-745F3A8FC3A4}"/>
              </a:ext>
            </a:extLst>
          </p:cNvPr>
          <p:cNvSpPr>
            <a:spLocks noChangeArrowheads="1"/>
          </p:cNvSpPr>
          <p:nvPr/>
        </p:nvSpPr>
        <p:spPr bwMode="auto">
          <a:xfrm>
            <a:off x="152400" y="5791200"/>
            <a:ext cx="268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r>
              <a:rPr lang="en-US" altLang="en-US" sz="2000"/>
              <a:t>The Greeting Program</a:t>
            </a:r>
          </a:p>
        </p:txBody>
      </p:sp>
      <p:grpSp>
        <p:nvGrpSpPr>
          <p:cNvPr id="7173" name="Group 4">
            <a:extLst>
              <a:ext uri="{FF2B5EF4-FFF2-40B4-BE49-F238E27FC236}">
                <a16:creationId xmlns:a16="http://schemas.microsoft.com/office/drawing/2014/main" id="{685BEC74-A535-0782-18C0-9C7C13EA44A8}"/>
              </a:ext>
            </a:extLst>
          </p:cNvPr>
          <p:cNvGrpSpPr>
            <a:grpSpLocks/>
          </p:cNvGrpSpPr>
          <p:nvPr/>
        </p:nvGrpSpPr>
        <p:grpSpPr bwMode="auto">
          <a:xfrm>
            <a:off x="228600" y="252413"/>
            <a:ext cx="8610600" cy="5995987"/>
            <a:chOff x="336" y="159"/>
            <a:chExt cx="5232" cy="3777"/>
          </a:xfrm>
        </p:grpSpPr>
        <p:sp>
          <p:nvSpPr>
            <p:cNvPr id="7175" name="Line 5">
              <a:extLst>
                <a:ext uri="{FF2B5EF4-FFF2-40B4-BE49-F238E27FC236}">
                  <a16:creationId xmlns:a16="http://schemas.microsoft.com/office/drawing/2014/main" id="{456A4208-F9E5-09FE-6DB2-89A2EF01BB5A}"/>
                </a:ext>
              </a:extLst>
            </p:cNvPr>
            <p:cNvSpPr>
              <a:spLocks noChangeShapeType="1"/>
            </p:cNvSpPr>
            <p:nvPr/>
          </p:nvSpPr>
          <p:spPr bwMode="auto">
            <a:xfrm>
              <a:off x="336" y="3936"/>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176" name="Line 6">
              <a:extLst>
                <a:ext uri="{FF2B5EF4-FFF2-40B4-BE49-F238E27FC236}">
                  <a16:creationId xmlns:a16="http://schemas.microsoft.com/office/drawing/2014/main" id="{10F45B7A-EEAD-AD0A-D990-C0BCEFAE49EB}"/>
                </a:ext>
              </a:extLst>
            </p:cNvPr>
            <p:cNvSpPr>
              <a:spLocks noChangeShapeType="1"/>
            </p:cNvSpPr>
            <p:nvPr/>
          </p:nvSpPr>
          <p:spPr bwMode="auto">
            <a:xfrm>
              <a:off x="336" y="159"/>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177" name="Line 7">
              <a:extLst>
                <a:ext uri="{FF2B5EF4-FFF2-40B4-BE49-F238E27FC236}">
                  <a16:creationId xmlns:a16="http://schemas.microsoft.com/office/drawing/2014/main" id="{423AA40F-3839-803C-C8AF-F6B4EFD0F08C}"/>
                </a:ext>
              </a:extLst>
            </p:cNvPr>
            <p:cNvSpPr>
              <a:spLocks noChangeShapeType="1"/>
            </p:cNvSpPr>
            <p:nvPr/>
          </p:nvSpPr>
          <p:spPr bwMode="auto">
            <a:xfrm>
              <a:off x="336" y="3663"/>
              <a:ext cx="5232"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grpSp>
      <p:pic>
        <p:nvPicPr>
          <p:cNvPr id="7174" name="Picture 11">
            <a:extLst>
              <a:ext uri="{FF2B5EF4-FFF2-40B4-BE49-F238E27FC236}">
                <a16:creationId xmlns:a16="http://schemas.microsoft.com/office/drawing/2014/main" id="{0B600FB5-8FE5-FF79-FFF8-45718C832B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613" y="1447800"/>
            <a:ext cx="7496175"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7578B2AF-A741-512C-34A8-1B03639842B9}"/>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E1C88A36-4960-436B-81EB-91EC715B2D7F}" type="slidenum">
              <a:rPr lang="en-US" altLang="en-US" sz="1000">
                <a:latin typeface="Tahoma" panose="020B0604030504040204" pitchFamily="34" charset="0"/>
              </a:rPr>
              <a:pPr/>
              <a:t>6</a:t>
            </a:fld>
            <a:endParaRPr lang="en-US" altLang="en-US" sz="1000">
              <a:latin typeface="Tahoma" panose="020B0604030504040204" pitchFamily="34" charset="0"/>
            </a:endParaRPr>
          </a:p>
        </p:txBody>
      </p:sp>
      <p:sp>
        <p:nvSpPr>
          <p:cNvPr id="8195" name="Text Box 4">
            <a:extLst>
              <a:ext uri="{FF2B5EF4-FFF2-40B4-BE49-F238E27FC236}">
                <a16:creationId xmlns:a16="http://schemas.microsoft.com/office/drawing/2014/main" id="{7140E5DA-2F91-89D9-1A31-3E0326B6C19C}"/>
              </a:ext>
            </a:extLst>
          </p:cNvPr>
          <p:cNvSpPr txBox="1">
            <a:spLocks noChangeArrowheads="1"/>
          </p:cNvSpPr>
          <p:nvPr/>
        </p:nvSpPr>
        <p:spPr bwMode="auto">
          <a:xfrm>
            <a:off x="2262188" y="152400"/>
            <a:ext cx="26654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en-US" sz="2000"/>
              <a:t>The Greeting Program</a:t>
            </a:r>
          </a:p>
        </p:txBody>
      </p:sp>
      <p:pic>
        <p:nvPicPr>
          <p:cNvPr id="8196" name="Picture 5">
            <a:extLst>
              <a:ext uri="{FF2B5EF4-FFF2-40B4-BE49-F238E27FC236}">
                <a16:creationId xmlns:a16="http://schemas.microsoft.com/office/drawing/2014/main" id="{398F5AE9-1882-B031-B086-5269DAF7DC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636588"/>
            <a:ext cx="9021763" cy="577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75DD4FC6-0E3F-6AAF-E465-8E75C19701EF}"/>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46B73CC4-8B70-488D-B042-42651CD0DC6C}" type="slidenum">
              <a:rPr lang="en-US" altLang="en-US" sz="1000">
                <a:latin typeface="Tahoma" panose="020B0604030504040204" pitchFamily="34" charset="0"/>
              </a:rPr>
              <a:pPr/>
              <a:t>7</a:t>
            </a:fld>
            <a:endParaRPr lang="en-US" altLang="en-US" sz="1000">
              <a:latin typeface="Tahoma" panose="020B0604030504040204" pitchFamily="34" charset="0"/>
            </a:endParaRPr>
          </a:p>
        </p:txBody>
      </p:sp>
      <p:sp>
        <p:nvSpPr>
          <p:cNvPr id="9219" name="Line 2">
            <a:extLst>
              <a:ext uri="{FF2B5EF4-FFF2-40B4-BE49-F238E27FC236}">
                <a16:creationId xmlns:a16="http://schemas.microsoft.com/office/drawing/2014/main" id="{0D7FD4EA-C44D-600B-A7C5-B5103633BBCB}"/>
              </a:ext>
            </a:extLst>
          </p:cNvPr>
          <p:cNvSpPr>
            <a:spLocks noChangeShapeType="1"/>
          </p:cNvSpPr>
          <p:nvPr/>
        </p:nvSpPr>
        <p:spPr bwMode="auto">
          <a:xfrm>
            <a:off x="381000" y="4572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9220" name="Rectangle 3">
            <a:extLst>
              <a:ext uri="{FF2B5EF4-FFF2-40B4-BE49-F238E27FC236}">
                <a16:creationId xmlns:a16="http://schemas.microsoft.com/office/drawing/2014/main" id="{C0624FC4-5571-C055-2F97-3259A2477015}"/>
              </a:ext>
            </a:extLst>
          </p:cNvPr>
          <p:cNvSpPr>
            <a:spLocks noChangeArrowheads="1"/>
          </p:cNvSpPr>
          <p:nvPr/>
        </p:nvSpPr>
        <p:spPr bwMode="auto">
          <a:xfrm>
            <a:off x="152400" y="5791200"/>
            <a:ext cx="34655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r>
              <a:rPr lang="en-US" altLang="en-US" sz="2000"/>
              <a:t>Examples of Block Comments</a:t>
            </a:r>
          </a:p>
        </p:txBody>
      </p:sp>
      <p:grpSp>
        <p:nvGrpSpPr>
          <p:cNvPr id="9221" name="Group 4">
            <a:extLst>
              <a:ext uri="{FF2B5EF4-FFF2-40B4-BE49-F238E27FC236}">
                <a16:creationId xmlns:a16="http://schemas.microsoft.com/office/drawing/2014/main" id="{E6AE1DEA-791B-7148-EA95-57832B2DA33E}"/>
              </a:ext>
            </a:extLst>
          </p:cNvPr>
          <p:cNvGrpSpPr>
            <a:grpSpLocks/>
          </p:cNvGrpSpPr>
          <p:nvPr/>
        </p:nvGrpSpPr>
        <p:grpSpPr bwMode="auto">
          <a:xfrm>
            <a:off x="228600" y="252413"/>
            <a:ext cx="8610600" cy="5995987"/>
            <a:chOff x="336" y="159"/>
            <a:chExt cx="5232" cy="3777"/>
          </a:xfrm>
        </p:grpSpPr>
        <p:sp>
          <p:nvSpPr>
            <p:cNvPr id="9223" name="Line 5">
              <a:extLst>
                <a:ext uri="{FF2B5EF4-FFF2-40B4-BE49-F238E27FC236}">
                  <a16:creationId xmlns:a16="http://schemas.microsoft.com/office/drawing/2014/main" id="{36B46057-194A-010F-0956-4793F459AC4E}"/>
                </a:ext>
              </a:extLst>
            </p:cNvPr>
            <p:cNvSpPr>
              <a:spLocks noChangeShapeType="1"/>
            </p:cNvSpPr>
            <p:nvPr/>
          </p:nvSpPr>
          <p:spPr bwMode="auto">
            <a:xfrm>
              <a:off x="336" y="3936"/>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9224" name="Line 6">
              <a:extLst>
                <a:ext uri="{FF2B5EF4-FFF2-40B4-BE49-F238E27FC236}">
                  <a16:creationId xmlns:a16="http://schemas.microsoft.com/office/drawing/2014/main" id="{FAA948DA-6C91-812C-122C-0757FFD8EC3F}"/>
                </a:ext>
              </a:extLst>
            </p:cNvPr>
            <p:cNvSpPr>
              <a:spLocks noChangeShapeType="1"/>
            </p:cNvSpPr>
            <p:nvPr/>
          </p:nvSpPr>
          <p:spPr bwMode="auto">
            <a:xfrm>
              <a:off x="336" y="159"/>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9225" name="Line 7">
              <a:extLst>
                <a:ext uri="{FF2B5EF4-FFF2-40B4-BE49-F238E27FC236}">
                  <a16:creationId xmlns:a16="http://schemas.microsoft.com/office/drawing/2014/main" id="{A67B0DDF-B4A3-D3DF-791E-B46927A6EC1F}"/>
                </a:ext>
              </a:extLst>
            </p:cNvPr>
            <p:cNvSpPr>
              <a:spLocks noChangeShapeType="1"/>
            </p:cNvSpPr>
            <p:nvPr/>
          </p:nvSpPr>
          <p:spPr bwMode="auto">
            <a:xfrm>
              <a:off x="336" y="3663"/>
              <a:ext cx="5232"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grpSp>
      <p:pic>
        <p:nvPicPr>
          <p:cNvPr id="9222" name="Picture 9">
            <a:extLst>
              <a:ext uri="{FF2B5EF4-FFF2-40B4-BE49-F238E27FC236}">
                <a16:creationId xmlns:a16="http://schemas.microsoft.com/office/drawing/2014/main" id="{666C4E7D-C3CF-0FAF-0130-982E4D30DA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13" y="1627188"/>
            <a:ext cx="8802687" cy="303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3C7E64ED-9DDF-F555-120E-ADDBC0B98890}"/>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0E280D93-34AC-4792-8C50-AA3868AA73E0}" type="slidenum">
              <a:rPr lang="en-US" altLang="en-US" sz="1000">
                <a:latin typeface="Tahoma" panose="020B0604030504040204" pitchFamily="34" charset="0"/>
              </a:rPr>
              <a:pPr/>
              <a:t>8</a:t>
            </a:fld>
            <a:endParaRPr lang="en-US" altLang="en-US" sz="1000">
              <a:latin typeface="Tahoma" panose="020B0604030504040204" pitchFamily="34" charset="0"/>
            </a:endParaRPr>
          </a:p>
        </p:txBody>
      </p:sp>
      <p:sp>
        <p:nvSpPr>
          <p:cNvPr id="10243" name="Line 2">
            <a:extLst>
              <a:ext uri="{FF2B5EF4-FFF2-40B4-BE49-F238E27FC236}">
                <a16:creationId xmlns:a16="http://schemas.microsoft.com/office/drawing/2014/main" id="{CB831A59-4E83-D096-93E0-61389441A0CC}"/>
              </a:ext>
            </a:extLst>
          </p:cNvPr>
          <p:cNvSpPr>
            <a:spLocks noChangeShapeType="1"/>
          </p:cNvSpPr>
          <p:nvPr/>
        </p:nvSpPr>
        <p:spPr bwMode="auto">
          <a:xfrm>
            <a:off x="381000" y="4572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0244" name="Rectangle 3">
            <a:extLst>
              <a:ext uri="{FF2B5EF4-FFF2-40B4-BE49-F238E27FC236}">
                <a16:creationId xmlns:a16="http://schemas.microsoft.com/office/drawing/2014/main" id="{76B1100E-5A13-3207-BB61-B4D665BC449B}"/>
              </a:ext>
            </a:extLst>
          </p:cNvPr>
          <p:cNvSpPr>
            <a:spLocks noChangeArrowheads="1"/>
          </p:cNvSpPr>
          <p:nvPr/>
        </p:nvSpPr>
        <p:spPr bwMode="auto">
          <a:xfrm>
            <a:off x="152400" y="5791200"/>
            <a:ext cx="33385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r>
              <a:rPr lang="en-US" altLang="en-US" sz="2000"/>
              <a:t>Examples of Line Comments</a:t>
            </a:r>
          </a:p>
        </p:txBody>
      </p:sp>
      <p:grpSp>
        <p:nvGrpSpPr>
          <p:cNvPr id="10245" name="Group 4">
            <a:extLst>
              <a:ext uri="{FF2B5EF4-FFF2-40B4-BE49-F238E27FC236}">
                <a16:creationId xmlns:a16="http://schemas.microsoft.com/office/drawing/2014/main" id="{3A8F614D-CC9D-A6BC-391E-1621FEC1F09A}"/>
              </a:ext>
            </a:extLst>
          </p:cNvPr>
          <p:cNvGrpSpPr>
            <a:grpSpLocks/>
          </p:cNvGrpSpPr>
          <p:nvPr/>
        </p:nvGrpSpPr>
        <p:grpSpPr bwMode="auto">
          <a:xfrm>
            <a:off x="228600" y="252413"/>
            <a:ext cx="8610600" cy="5995987"/>
            <a:chOff x="336" y="159"/>
            <a:chExt cx="5232" cy="3777"/>
          </a:xfrm>
        </p:grpSpPr>
        <p:sp>
          <p:nvSpPr>
            <p:cNvPr id="10247" name="Line 5">
              <a:extLst>
                <a:ext uri="{FF2B5EF4-FFF2-40B4-BE49-F238E27FC236}">
                  <a16:creationId xmlns:a16="http://schemas.microsoft.com/office/drawing/2014/main" id="{C745DA57-6251-C870-F672-12E07FAA8E3F}"/>
                </a:ext>
              </a:extLst>
            </p:cNvPr>
            <p:cNvSpPr>
              <a:spLocks noChangeShapeType="1"/>
            </p:cNvSpPr>
            <p:nvPr/>
          </p:nvSpPr>
          <p:spPr bwMode="auto">
            <a:xfrm>
              <a:off x="336" y="3936"/>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0248" name="Line 6">
              <a:extLst>
                <a:ext uri="{FF2B5EF4-FFF2-40B4-BE49-F238E27FC236}">
                  <a16:creationId xmlns:a16="http://schemas.microsoft.com/office/drawing/2014/main" id="{C7550E89-911A-7B86-3C7A-249B9F7829BA}"/>
                </a:ext>
              </a:extLst>
            </p:cNvPr>
            <p:cNvSpPr>
              <a:spLocks noChangeShapeType="1"/>
            </p:cNvSpPr>
            <p:nvPr/>
          </p:nvSpPr>
          <p:spPr bwMode="auto">
            <a:xfrm>
              <a:off x="336" y="159"/>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0249" name="Line 7">
              <a:extLst>
                <a:ext uri="{FF2B5EF4-FFF2-40B4-BE49-F238E27FC236}">
                  <a16:creationId xmlns:a16="http://schemas.microsoft.com/office/drawing/2014/main" id="{BAA99EB0-0DA1-A6E8-D737-83F83F56981C}"/>
                </a:ext>
              </a:extLst>
            </p:cNvPr>
            <p:cNvSpPr>
              <a:spLocks noChangeShapeType="1"/>
            </p:cNvSpPr>
            <p:nvPr/>
          </p:nvSpPr>
          <p:spPr bwMode="auto">
            <a:xfrm>
              <a:off x="336" y="3663"/>
              <a:ext cx="5232"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grpSp>
      <p:pic>
        <p:nvPicPr>
          <p:cNvPr id="10246" name="Picture 10">
            <a:extLst>
              <a:ext uri="{FF2B5EF4-FFF2-40B4-BE49-F238E27FC236}">
                <a16:creationId xmlns:a16="http://schemas.microsoft.com/office/drawing/2014/main" id="{B190EEB8-54CC-3608-E3C2-3DF1C98E9D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754313"/>
            <a:ext cx="8629650" cy="128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45C32CA7-3600-BEF2-0407-17BC8098355C}"/>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D1124A6A-76A8-4BE4-B62A-3760337CB358}" type="slidenum">
              <a:rPr lang="en-US" altLang="en-US" sz="1000">
                <a:latin typeface="Tahoma" panose="020B0604030504040204" pitchFamily="34" charset="0"/>
              </a:rPr>
              <a:pPr/>
              <a:t>9</a:t>
            </a:fld>
            <a:endParaRPr lang="en-US" altLang="en-US" sz="1000">
              <a:latin typeface="Tahoma" panose="020B0604030504040204" pitchFamily="34" charset="0"/>
            </a:endParaRPr>
          </a:p>
        </p:txBody>
      </p:sp>
      <p:sp>
        <p:nvSpPr>
          <p:cNvPr id="11267" name="Rectangle 2">
            <a:extLst>
              <a:ext uri="{FF2B5EF4-FFF2-40B4-BE49-F238E27FC236}">
                <a16:creationId xmlns:a16="http://schemas.microsoft.com/office/drawing/2014/main" id="{EB66C835-7BE8-BBEC-72E9-B30EBA072AEE}"/>
              </a:ext>
            </a:extLst>
          </p:cNvPr>
          <p:cNvSpPr>
            <a:spLocks noChangeArrowheads="1"/>
          </p:cNvSpPr>
          <p:nvPr/>
        </p:nvSpPr>
        <p:spPr bwMode="auto">
          <a:xfrm>
            <a:off x="0" y="0"/>
            <a:ext cx="9144000" cy="1371600"/>
          </a:xfrm>
          <a:prstGeom prst="rect">
            <a:avLst/>
          </a:prstGeom>
          <a:solidFill>
            <a:srgbClr val="FFFF66"/>
          </a:solidFill>
          <a:ln w="9525">
            <a:solidFill>
              <a:schemeClr val="tx1"/>
            </a:solidFill>
            <a:miter lim="800000"/>
            <a:headEnd/>
            <a:tailEnd/>
          </a:ln>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endParaRPr lang="en-US" altLang="en-US"/>
          </a:p>
        </p:txBody>
      </p:sp>
      <p:sp>
        <p:nvSpPr>
          <p:cNvPr id="11268" name="Text Box 3">
            <a:extLst>
              <a:ext uri="{FF2B5EF4-FFF2-40B4-BE49-F238E27FC236}">
                <a16:creationId xmlns:a16="http://schemas.microsoft.com/office/drawing/2014/main" id="{5055C016-BB7B-F1BB-C050-A9AD285A623C}"/>
              </a:ext>
            </a:extLst>
          </p:cNvPr>
          <p:cNvSpPr txBox="1">
            <a:spLocks noChangeArrowheads="1"/>
          </p:cNvSpPr>
          <p:nvPr/>
        </p:nvSpPr>
        <p:spPr bwMode="auto">
          <a:xfrm>
            <a:off x="228600" y="304800"/>
            <a:ext cx="2636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r>
              <a:rPr lang="en-US" altLang="en-US" sz="4000">
                <a:latin typeface="Arial" panose="020B0604020202020204" pitchFamily="34" charset="0"/>
              </a:rPr>
              <a:t>Identifiers</a:t>
            </a:r>
          </a:p>
        </p:txBody>
      </p:sp>
      <p:sp>
        <p:nvSpPr>
          <p:cNvPr id="11269" name="Text Box 4">
            <a:extLst>
              <a:ext uri="{FF2B5EF4-FFF2-40B4-BE49-F238E27FC236}">
                <a16:creationId xmlns:a16="http://schemas.microsoft.com/office/drawing/2014/main" id="{E5A1350B-FF8C-0DE0-80DA-3684D30687C7}"/>
              </a:ext>
            </a:extLst>
          </p:cNvPr>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endParaRPr lang="en-US" altLang="en-US" sz="1800"/>
          </a:p>
        </p:txBody>
      </p:sp>
      <p:sp>
        <p:nvSpPr>
          <p:cNvPr id="502789" name="Rectangle 5">
            <a:extLst>
              <a:ext uri="{FF2B5EF4-FFF2-40B4-BE49-F238E27FC236}">
                <a16:creationId xmlns:a16="http://schemas.microsoft.com/office/drawing/2014/main" id="{F0547CCF-9430-CFCE-B144-553F985061E0}"/>
              </a:ext>
            </a:extLst>
          </p:cNvPr>
          <p:cNvSpPr>
            <a:spLocks noChangeArrowheads="1"/>
          </p:cNvSpPr>
          <p:nvPr/>
        </p:nvSpPr>
        <p:spPr bwMode="auto">
          <a:xfrm>
            <a:off x="304800" y="2813050"/>
            <a:ext cx="8229600" cy="1814513"/>
          </a:xfrm>
          <a:prstGeom prst="rect">
            <a:avLst/>
          </a:prstGeom>
          <a:noFill/>
          <a:ln>
            <a:noFill/>
          </a:ln>
          <a:effectLst/>
        </p:spPr>
        <p:txBody>
          <a:bodyPr anchor="ctr">
            <a:spAutoFit/>
          </a:bodyPr>
          <a:lstStyle/>
          <a:p>
            <a:pPr algn="just" eaLnBrk="1" hangingPunct="1">
              <a:defRPr/>
            </a:pPr>
            <a:r>
              <a:rPr lang="en-US" sz="2800" i="1" dirty="0">
                <a:effectLst>
                  <a:outerShdw blurRad="38100" dist="38100" dir="2700000" algn="tl">
                    <a:srgbClr val="C0C0C0"/>
                  </a:outerShdw>
                </a:effectLst>
              </a:rPr>
              <a:t>One feature present in all computer languages is the identifier. Identifiers allow us to name data and other objects in the program. Each identified object in the computer is stored at a unique address.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1720AB5C-9B40-4DB0-B726-81A9C9CC6999}"/>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6F1547C1-589B-475F-8BAB-20AFAE0908D7}" type="slidenum">
              <a:rPr lang="en-US" altLang="en-US" sz="1000">
                <a:latin typeface="Tahoma" panose="020B0604030504040204" pitchFamily="34" charset="0"/>
              </a:rPr>
              <a:pPr/>
              <a:t>10</a:t>
            </a:fld>
            <a:endParaRPr lang="en-US" altLang="en-US" sz="1000">
              <a:latin typeface="Tahoma" panose="020B0604030504040204" pitchFamily="34" charset="0"/>
            </a:endParaRPr>
          </a:p>
        </p:txBody>
      </p:sp>
      <p:sp>
        <p:nvSpPr>
          <p:cNvPr id="12291" name="Text Box 8">
            <a:extLst>
              <a:ext uri="{FF2B5EF4-FFF2-40B4-BE49-F238E27FC236}">
                <a16:creationId xmlns:a16="http://schemas.microsoft.com/office/drawing/2014/main" id="{FECFB7A6-02A3-3DB0-1263-3E605D5D150D}"/>
              </a:ext>
            </a:extLst>
          </p:cNvPr>
          <p:cNvSpPr txBox="1">
            <a:spLocks noChangeArrowheads="1"/>
          </p:cNvSpPr>
          <p:nvPr/>
        </p:nvSpPr>
        <p:spPr bwMode="auto">
          <a:xfrm>
            <a:off x="1824038" y="4022725"/>
            <a:ext cx="23669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en-US" sz="2000"/>
              <a:t>Rules for Identifiers</a:t>
            </a:r>
          </a:p>
        </p:txBody>
      </p:sp>
      <p:pic>
        <p:nvPicPr>
          <p:cNvPr id="12292" name="Picture 10">
            <a:extLst>
              <a:ext uri="{FF2B5EF4-FFF2-40B4-BE49-F238E27FC236}">
                <a16:creationId xmlns:a16="http://schemas.microsoft.com/office/drawing/2014/main" id="{F4615F51-A9F9-556B-845E-3D3D84CA8A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438" y="1889125"/>
            <a:ext cx="8437562"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1B1B9B82-83D8-8E48-FA11-A4B0B6DF44F6}"/>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A45284FC-5490-4809-B5AF-F6A66B1C8F5A}" type="slidenum">
              <a:rPr lang="en-US" altLang="en-US" sz="1000">
                <a:latin typeface="Tahoma" panose="020B0604030504040204" pitchFamily="34" charset="0"/>
              </a:rPr>
              <a:pPr/>
              <a:t>11</a:t>
            </a:fld>
            <a:endParaRPr lang="en-US" altLang="en-US" sz="1000">
              <a:latin typeface="Tahoma" panose="020B0604030504040204" pitchFamily="34" charset="0"/>
            </a:endParaRPr>
          </a:p>
        </p:txBody>
      </p:sp>
      <p:sp>
        <p:nvSpPr>
          <p:cNvPr id="13315" name="Line 2">
            <a:extLst>
              <a:ext uri="{FF2B5EF4-FFF2-40B4-BE49-F238E27FC236}">
                <a16:creationId xmlns:a16="http://schemas.microsoft.com/office/drawing/2014/main" id="{833AFFFE-22A4-DBF2-F91F-DD9CCF60D1CA}"/>
              </a:ext>
            </a:extLst>
          </p:cNvPr>
          <p:cNvSpPr>
            <a:spLocks noChangeShapeType="1"/>
          </p:cNvSpPr>
          <p:nvPr/>
        </p:nvSpPr>
        <p:spPr bwMode="auto">
          <a:xfrm>
            <a:off x="438150" y="2667000"/>
            <a:ext cx="8153400" cy="0"/>
          </a:xfrm>
          <a:prstGeom prst="line">
            <a:avLst/>
          </a:prstGeom>
          <a:noFill/>
          <a:ln w="76200">
            <a:solidFill>
              <a:srgbClr val="00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3316" name="Line 3">
            <a:extLst>
              <a:ext uri="{FF2B5EF4-FFF2-40B4-BE49-F238E27FC236}">
                <a16:creationId xmlns:a16="http://schemas.microsoft.com/office/drawing/2014/main" id="{BEA7A172-4CE3-BA9E-AE9A-40587756016D}"/>
              </a:ext>
            </a:extLst>
          </p:cNvPr>
          <p:cNvSpPr>
            <a:spLocks noChangeShapeType="1"/>
          </p:cNvSpPr>
          <p:nvPr/>
        </p:nvSpPr>
        <p:spPr bwMode="auto">
          <a:xfrm>
            <a:off x="439738" y="3276600"/>
            <a:ext cx="8153400" cy="0"/>
          </a:xfrm>
          <a:prstGeom prst="line">
            <a:avLst/>
          </a:prstGeom>
          <a:noFill/>
          <a:ln w="76200">
            <a:solidFill>
              <a:srgbClr val="00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3317" name="Rectangle 4">
            <a:extLst>
              <a:ext uri="{FF2B5EF4-FFF2-40B4-BE49-F238E27FC236}">
                <a16:creationId xmlns:a16="http://schemas.microsoft.com/office/drawing/2014/main" id="{A561CA2E-5AAC-823C-6107-11940198E2B5}"/>
              </a:ext>
            </a:extLst>
          </p:cNvPr>
          <p:cNvSpPr>
            <a:spLocks noChangeArrowheads="1"/>
          </p:cNvSpPr>
          <p:nvPr/>
        </p:nvSpPr>
        <p:spPr bwMode="auto">
          <a:xfrm>
            <a:off x="476250" y="2759075"/>
            <a:ext cx="8077200" cy="457200"/>
          </a:xfrm>
          <a:prstGeom prst="rect">
            <a:avLst/>
          </a:prstGeom>
          <a:solidFill>
            <a:srgbClr val="99FF33"/>
          </a:solidFill>
          <a:ln>
            <a:noFill/>
          </a:ln>
          <a:extLst>
            <a:ext uri="{91240B29-F687-4F45-9708-019B960494DF}">
              <a14:hiddenLine xmlns:a14="http://schemas.microsoft.com/office/drawing/2010/main" w="76200" algn="ctr">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en-US"/>
              <a:t>C is a case-sensitive language.</a:t>
            </a:r>
          </a:p>
        </p:txBody>
      </p:sp>
      <p:sp>
        <p:nvSpPr>
          <p:cNvPr id="576517" name="Text Box 5">
            <a:extLst>
              <a:ext uri="{FF2B5EF4-FFF2-40B4-BE49-F238E27FC236}">
                <a16:creationId xmlns:a16="http://schemas.microsoft.com/office/drawing/2014/main" id="{9C3BAFB7-A4EC-230E-AEAB-21CC017EF5F2}"/>
              </a:ext>
            </a:extLst>
          </p:cNvPr>
          <p:cNvSpPr txBox="1">
            <a:spLocks noChangeArrowheads="1"/>
          </p:cNvSpPr>
          <p:nvPr/>
        </p:nvSpPr>
        <p:spPr bwMode="auto">
          <a:xfrm>
            <a:off x="457200" y="2133600"/>
            <a:ext cx="874713" cy="519113"/>
          </a:xfrm>
          <a:prstGeom prst="rect">
            <a:avLst/>
          </a:prstGeom>
          <a:noFill/>
          <a:ln>
            <a:noFill/>
          </a:ln>
          <a:effectLst/>
        </p:spPr>
        <p:txBody>
          <a:bodyPr wrap="none">
            <a:spAutoFit/>
          </a:bodyPr>
          <a:lstStyle/>
          <a:p>
            <a:pPr algn="ctr">
              <a:defRPr/>
            </a:pPr>
            <a:r>
              <a:rPr lang="en-US" sz="2800" i="1">
                <a:solidFill>
                  <a:schemeClr val="hlink"/>
                </a:solidFill>
                <a:effectLst>
                  <a:outerShdw blurRad="38100" dist="38100" dir="2700000" algn="tl">
                    <a:srgbClr val="C0C0C0"/>
                  </a:outerShdw>
                </a:effectLst>
              </a:rPr>
              <a:t>Note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B0CE9218-924B-668A-CD4C-6F220616581A}"/>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0A69F5D2-AA86-4BA1-9964-64097DDD87D8}" type="slidenum">
              <a:rPr lang="en-US" altLang="en-US" sz="1000">
                <a:latin typeface="Tahoma" panose="020B0604030504040204" pitchFamily="34" charset="0"/>
              </a:rPr>
              <a:pPr/>
              <a:t>12</a:t>
            </a:fld>
            <a:endParaRPr lang="en-US" altLang="en-US" sz="1000">
              <a:latin typeface="Tahoma" panose="020B0604030504040204" pitchFamily="34" charset="0"/>
            </a:endParaRPr>
          </a:p>
        </p:txBody>
      </p:sp>
      <p:sp>
        <p:nvSpPr>
          <p:cNvPr id="14339" name="Text Box 3">
            <a:extLst>
              <a:ext uri="{FF2B5EF4-FFF2-40B4-BE49-F238E27FC236}">
                <a16:creationId xmlns:a16="http://schemas.microsoft.com/office/drawing/2014/main" id="{AB47A6EC-6B5B-4201-458D-82B53EB75BC9}"/>
              </a:ext>
            </a:extLst>
          </p:cNvPr>
          <p:cNvSpPr txBox="1">
            <a:spLocks noChangeArrowheads="1"/>
          </p:cNvSpPr>
          <p:nvPr/>
        </p:nvSpPr>
        <p:spPr bwMode="auto">
          <a:xfrm>
            <a:off x="1435100" y="4327525"/>
            <a:ext cx="42799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en-US" sz="2000"/>
              <a:t>Examples of Valid and Invalid Names</a:t>
            </a:r>
          </a:p>
        </p:txBody>
      </p:sp>
      <p:pic>
        <p:nvPicPr>
          <p:cNvPr id="14340" name="Picture 5">
            <a:extLst>
              <a:ext uri="{FF2B5EF4-FFF2-40B4-BE49-F238E27FC236}">
                <a16:creationId xmlns:a16="http://schemas.microsoft.com/office/drawing/2014/main" id="{D8D393B7-7E0D-C57A-FFE4-D0DE8579CE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133475"/>
            <a:ext cx="8839200" cy="320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9E8F639D-0568-D2D8-C62B-5B699E52F697}"/>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56826F43-F439-43CC-B93D-D2AB260FBBBE}" type="slidenum">
              <a:rPr lang="en-US" altLang="en-US" sz="1000">
                <a:latin typeface="Tahoma" panose="020B0604030504040204" pitchFamily="34" charset="0"/>
              </a:rPr>
              <a:pPr/>
              <a:t>13</a:t>
            </a:fld>
            <a:endParaRPr lang="en-US" altLang="en-US" sz="1000">
              <a:latin typeface="Tahoma" panose="020B0604030504040204" pitchFamily="34" charset="0"/>
            </a:endParaRPr>
          </a:p>
        </p:txBody>
      </p:sp>
      <p:sp>
        <p:nvSpPr>
          <p:cNvPr id="15363" name="Line 2">
            <a:extLst>
              <a:ext uri="{FF2B5EF4-FFF2-40B4-BE49-F238E27FC236}">
                <a16:creationId xmlns:a16="http://schemas.microsoft.com/office/drawing/2014/main" id="{4E6F65DB-302B-D8F6-9C00-DD436F83A7C9}"/>
              </a:ext>
            </a:extLst>
          </p:cNvPr>
          <p:cNvSpPr>
            <a:spLocks noChangeShapeType="1"/>
          </p:cNvSpPr>
          <p:nvPr/>
        </p:nvSpPr>
        <p:spPr bwMode="auto">
          <a:xfrm>
            <a:off x="381000" y="4572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364" name="Rectangle 3">
            <a:extLst>
              <a:ext uri="{FF2B5EF4-FFF2-40B4-BE49-F238E27FC236}">
                <a16:creationId xmlns:a16="http://schemas.microsoft.com/office/drawing/2014/main" id="{7E1E5D66-F529-5C7F-7032-90D9CDFA31DC}"/>
              </a:ext>
            </a:extLst>
          </p:cNvPr>
          <p:cNvSpPr>
            <a:spLocks noChangeArrowheads="1"/>
          </p:cNvSpPr>
          <p:nvPr/>
        </p:nvSpPr>
        <p:spPr bwMode="auto">
          <a:xfrm>
            <a:off x="152400" y="5791200"/>
            <a:ext cx="14081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r>
              <a:rPr lang="en-US" altLang="en-US" sz="2000"/>
              <a:t>Data Types</a:t>
            </a:r>
          </a:p>
        </p:txBody>
      </p:sp>
      <p:grpSp>
        <p:nvGrpSpPr>
          <p:cNvPr id="15365" name="Group 4">
            <a:extLst>
              <a:ext uri="{FF2B5EF4-FFF2-40B4-BE49-F238E27FC236}">
                <a16:creationId xmlns:a16="http://schemas.microsoft.com/office/drawing/2014/main" id="{41C9B24D-F530-8B4B-2991-CB9C87B609A9}"/>
              </a:ext>
            </a:extLst>
          </p:cNvPr>
          <p:cNvGrpSpPr>
            <a:grpSpLocks/>
          </p:cNvGrpSpPr>
          <p:nvPr/>
        </p:nvGrpSpPr>
        <p:grpSpPr bwMode="auto">
          <a:xfrm>
            <a:off x="228600" y="252413"/>
            <a:ext cx="8610600" cy="5995987"/>
            <a:chOff x="336" y="159"/>
            <a:chExt cx="5232" cy="3777"/>
          </a:xfrm>
        </p:grpSpPr>
        <p:sp>
          <p:nvSpPr>
            <p:cNvPr id="15367" name="Line 5">
              <a:extLst>
                <a:ext uri="{FF2B5EF4-FFF2-40B4-BE49-F238E27FC236}">
                  <a16:creationId xmlns:a16="http://schemas.microsoft.com/office/drawing/2014/main" id="{88E4219E-BE81-555F-FC30-3D897601F9DF}"/>
                </a:ext>
              </a:extLst>
            </p:cNvPr>
            <p:cNvSpPr>
              <a:spLocks noChangeShapeType="1"/>
            </p:cNvSpPr>
            <p:nvPr/>
          </p:nvSpPr>
          <p:spPr bwMode="auto">
            <a:xfrm>
              <a:off x="336" y="3936"/>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368" name="Line 6">
              <a:extLst>
                <a:ext uri="{FF2B5EF4-FFF2-40B4-BE49-F238E27FC236}">
                  <a16:creationId xmlns:a16="http://schemas.microsoft.com/office/drawing/2014/main" id="{0BBD1C22-57E4-9A69-10A2-7707F36F5664}"/>
                </a:ext>
              </a:extLst>
            </p:cNvPr>
            <p:cNvSpPr>
              <a:spLocks noChangeShapeType="1"/>
            </p:cNvSpPr>
            <p:nvPr/>
          </p:nvSpPr>
          <p:spPr bwMode="auto">
            <a:xfrm>
              <a:off x="336" y="159"/>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369" name="Line 7">
              <a:extLst>
                <a:ext uri="{FF2B5EF4-FFF2-40B4-BE49-F238E27FC236}">
                  <a16:creationId xmlns:a16="http://schemas.microsoft.com/office/drawing/2014/main" id="{1CC914AE-9640-2104-5DF9-30D846060CEB}"/>
                </a:ext>
              </a:extLst>
            </p:cNvPr>
            <p:cNvSpPr>
              <a:spLocks noChangeShapeType="1"/>
            </p:cNvSpPr>
            <p:nvPr/>
          </p:nvSpPr>
          <p:spPr bwMode="auto">
            <a:xfrm>
              <a:off x="336" y="3663"/>
              <a:ext cx="5232"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grpSp>
      <p:pic>
        <p:nvPicPr>
          <p:cNvPr id="15366" name="Picture 9">
            <a:extLst>
              <a:ext uri="{FF2B5EF4-FFF2-40B4-BE49-F238E27FC236}">
                <a16:creationId xmlns:a16="http://schemas.microsoft.com/office/drawing/2014/main" id="{1EBFDC67-DF2C-FCE7-32C0-67C54B756B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475" y="1843088"/>
            <a:ext cx="8391525" cy="257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7CCC43E7-41EC-956A-91C4-B7743448D097}"/>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E95A756A-E72C-45FF-84F7-4A7E3EC17F0E}" type="slidenum">
              <a:rPr lang="en-US" altLang="en-US" sz="1000">
                <a:latin typeface="Tahoma" panose="020B0604030504040204" pitchFamily="34" charset="0"/>
              </a:rPr>
              <a:pPr/>
              <a:t>14</a:t>
            </a:fld>
            <a:endParaRPr lang="en-US" altLang="en-US" sz="1000">
              <a:latin typeface="Tahoma" panose="020B0604030504040204" pitchFamily="34" charset="0"/>
            </a:endParaRPr>
          </a:p>
        </p:txBody>
      </p:sp>
      <p:sp>
        <p:nvSpPr>
          <p:cNvPr id="16387" name="Line 2">
            <a:extLst>
              <a:ext uri="{FF2B5EF4-FFF2-40B4-BE49-F238E27FC236}">
                <a16:creationId xmlns:a16="http://schemas.microsoft.com/office/drawing/2014/main" id="{3A800ADE-87AB-04EB-30A6-B9EBFD365D1A}"/>
              </a:ext>
            </a:extLst>
          </p:cNvPr>
          <p:cNvSpPr>
            <a:spLocks noChangeShapeType="1"/>
          </p:cNvSpPr>
          <p:nvPr/>
        </p:nvSpPr>
        <p:spPr bwMode="auto">
          <a:xfrm>
            <a:off x="381000" y="4572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388" name="Rectangle 3">
            <a:extLst>
              <a:ext uri="{FF2B5EF4-FFF2-40B4-BE49-F238E27FC236}">
                <a16:creationId xmlns:a16="http://schemas.microsoft.com/office/drawing/2014/main" id="{A4F6B873-9D8C-324D-837D-0ACD9F5C5E58}"/>
              </a:ext>
            </a:extLst>
          </p:cNvPr>
          <p:cNvSpPr>
            <a:spLocks noChangeArrowheads="1"/>
          </p:cNvSpPr>
          <p:nvPr/>
        </p:nvSpPr>
        <p:spPr bwMode="auto">
          <a:xfrm>
            <a:off x="152400" y="5791200"/>
            <a:ext cx="20018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r>
              <a:rPr lang="en-US" altLang="en-US" sz="2000"/>
              <a:t>Character Types</a:t>
            </a:r>
          </a:p>
        </p:txBody>
      </p:sp>
      <p:grpSp>
        <p:nvGrpSpPr>
          <p:cNvPr id="16389" name="Group 4">
            <a:extLst>
              <a:ext uri="{FF2B5EF4-FFF2-40B4-BE49-F238E27FC236}">
                <a16:creationId xmlns:a16="http://schemas.microsoft.com/office/drawing/2014/main" id="{62326968-45DA-63BF-C73D-F8F3BB5D0D40}"/>
              </a:ext>
            </a:extLst>
          </p:cNvPr>
          <p:cNvGrpSpPr>
            <a:grpSpLocks/>
          </p:cNvGrpSpPr>
          <p:nvPr/>
        </p:nvGrpSpPr>
        <p:grpSpPr bwMode="auto">
          <a:xfrm>
            <a:off x="228600" y="252413"/>
            <a:ext cx="8610600" cy="5995987"/>
            <a:chOff x="336" y="159"/>
            <a:chExt cx="5232" cy="3777"/>
          </a:xfrm>
        </p:grpSpPr>
        <p:sp>
          <p:nvSpPr>
            <p:cNvPr id="16391" name="Line 5">
              <a:extLst>
                <a:ext uri="{FF2B5EF4-FFF2-40B4-BE49-F238E27FC236}">
                  <a16:creationId xmlns:a16="http://schemas.microsoft.com/office/drawing/2014/main" id="{1C8B9819-82AA-C721-5DFF-039643AC5876}"/>
                </a:ext>
              </a:extLst>
            </p:cNvPr>
            <p:cNvSpPr>
              <a:spLocks noChangeShapeType="1"/>
            </p:cNvSpPr>
            <p:nvPr/>
          </p:nvSpPr>
          <p:spPr bwMode="auto">
            <a:xfrm>
              <a:off x="336" y="3936"/>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392" name="Line 6">
              <a:extLst>
                <a:ext uri="{FF2B5EF4-FFF2-40B4-BE49-F238E27FC236}">
                  <a16:creationId xmlns:a16="http://schemas.microsoft.com/office/drawing/2014/main" id="{257B95F7-947E-5AEB-1103-F32261B1A53D}"/>
                </a:ext>
              </a:extLst>
            </p:cNvPr>
            <p:cNvSpPr>
              <a:spLocks noChangeShapeType="1"/>
            </p:cNvSpPr>
            <p:nvPr/>
          </p:nvSpPr>
          <p:spPr bwMode="auto">
            <a:xfrm>
              <a:off x="336" y="159"/>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393" name="Line 7">
              <a:extLst>
                <a:ext uri="{FF2B5EF4-FFF2-40B4-BE49-F238E27FC236}">
                  <a16:creationId xmlns:a16="http://schemas.microsoft.com/office/drawing/2014/main" id="{509C3B2C-0412-C525-B225-60475E37A2AD}"/>
                </a:ext>
              </a:extLst>
            </p:cNvPr>
            <p:cNvSpPr>
              <a:spLocks noChangeShapeType="1"/>
            </p:cNvSpPr>
            <p:nvPr/>
          </p:nvSpPr>
          <p:spPr bwMode="auto">
            <a:xfrm>
              <a:off x="336" y="3663"/>
              <a:ext cx="5232"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grpSp>
      <p:pic>
        <p:nvPicPr>
          <p:cNvPr id="16390" name="Picture 10">
            <a:extLst>
              <a:ext uri="{FF2B5EF4-FFF2-40B4-BE49-F238E27FC236}">
                <a16:creationId xmlns:a16="http://schemas.microsoft.com/office/drawing/2014/main" id="{8A82A810-A334-037B-68C5-97CEAC64A4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425" y="2216150"/>
            <a:ext cx="7165975"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AEC9BF52-8394-5750-160D-F0CDBBF79BCC}"/>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29CDF662-79B7-4338-B795-80FA7BE369DF}" type="slidenum">
              <a:rPr lang="en-US" altLang="en-US" sz="1000">
                <a:latin typeface="Tahoma" panose="020B0604030504040204" pitchFamily="34" charset="0"/>
              </a:rPr>
              <a:pPr/>
              <a:t>15</a:t>
            </a:fld>
            <a:endParaRPr lang="en-US" altLang="en-US" sz="1000">
              <a:latin typeface="Tahoma" panose="020B0604030504040204" pitchFamily="34" charset="0"/>
            </a:endParaRPr>
          </a:p>
        </p:txBody>
      </p:sp>
      <p:sp>
        <p:nvSpPr>
          <p:cNvPr id="17411" name="Line 2">
            <a:extLst>
              <a:ext uri="{FF2B5EF4-FFF2-40B4-BE49-F238E27FC236}">
                <a16:creationId xmlns:a16="http://schemas.microsoft.com/office/drawing/2014/main" id="{95523FDC-0A13-2C5C-131B-A4CB111A59CB}"/>
              </a:ext>
            </a:extLst>
          </p:cNvPr>
          <p:cNvSpPr>
            <a:spLocks noChangeShapeType="1"/>
          </p:cNvSpPr>
          <p:nvPr/>
        </p:nvSpPr>
        <p:spPr bwMode="auto">
          <a:xfrm>
            <a:off x="381000" y="4572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7412" name="Rectangle 3">
            <a:extLst>
              <a:ext uri="{FF2B5EF4-FFF2-40B4-BE49-F238E27FC236}">
                <a16:creationId xmlns:a16="http://schemas.microsoft.com/office/drawing/2014/main" id="{BB346322-FEB4-24E2-57D2-B6B068C53ACD}"/>
              </a:ext>
            </a:extLst>
          </p:cNvPr>
          <p:cNvSpPr>
            <a:spLocks noChangeArrowheads="1"/>
          </p:cNvSpPr>
          <p:nvPr/>
        </p:nvSpPr>
        <p:spPr bwMode="auto">
          <a:xfrm>
            <a:off x="152400" y="5791200"/>
            <a:ext cx="1673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r>
              <a:rPr lang="en-US" altLang="en-US" sz="2000"/>
              <a:t>Integer Types</a:t>
            </a:r>
          </a:p>
        </p:txBody>
      </p:sp>
      <p:grpSp>
        <p:nvGrpSpPr>
          <p:cNvPr id="17413" name="Group 4">
            <a:extLst>
              <a:ext uri="{FF2B5EF4-FFF2-40B4-BE49-F238E27FC236}">
                <a16:creationId xmlns:a16="http://schemas.microsoft.com/office/drawing/2014/main" id="{41BC61E4-730C-20D3-3523-B4E98B8CDD1C}"/>
              </a:ext>
            </a:extLst>
          </p:cNvPr>
          <p:cNvGrpSpPr>
            <a:grpSpLocks/>
          </p:cNvGrpSpPr>
          <p:nvPr/>
        </p:nvGrpSpPr>
        <p:grpSpPr bwMode="auto">
          <a:xfrm>
            <a:off x="228600" y="252413"/>
            <a:ext cx="8610600" cy="5995987"/>
            <a:chOff x="336" y="159"/>
            <a:chExt cx="5232" cy="3777"/>
          </a:xfrm>
        </p:grpSpPr>
        <p:sp>
          <p:nvSpPr>
            <p:cNvPr id="17415" name="Line 5">
              <a:extLst>
                <a:ext uri="{FF2B5EF4-FFF2-40B4-BE49-F238E27FC236}">
                  <a16:creationId xmlns:a16="http://schemas.microsoft.com/office/drawing/2014/main" id="{874FF09E-CE97-D391-5E61-5606FCB72DE2}"/>
                </a:ext>
              </a:extLst>
            </p:cNvPr>
            <p:cNvSpPr>
              <a:spLocks noChangeShapeType="1"/>
            </p:cNvSpPr>
            <p:nvPr/>
          </p:nvSpPr>
          <p:spPr bwMode="auto">
            <a:xfrm>
              <a:off x="336" y="3936"/>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7416" name="Line 6">
              <a:extLst>
                <a:ext uri="{FF2B5EF4-FFF2-40B4-BE49-F238E27FC236}">
                  <a16:creationId xmlns:a16="http://schemas.microsoft.com/office/drawing/2014/main" id="{57DA7D78-9C7C-AA50-21CF-2F388D3B6DF6}"/>
                </a:ext>
              </a:extLst>
            </p:cNvPr>
            <p:cNvSpPr>
              <a:spLocks noChangeShapeType="1"/>
            </p:cNvSpPr>
            <p:nvPr/>
          </p:nvSpPr>
          <p:spPr bwMode="auto">
            <a:xfrm>
              <a:off x="336" y="159"/>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7417" name="Line 7">
              <a:extLst>
                <a:ext uri="{FF2B5EF4-FFF2-40B4-BE49-F238E27FC236}">
                  <a16:creationId xmlns:a16="http://schemas.microsoft.com/office/drawing/2014/main" id="{1D5EE739-AB53-3D5E-7D5B-45279B379C42}"/>
                </a:ext>
              </a:extLst>
            </p:cNvPr>
            <p:cNvSpPr>
              <a:spLocks noChangeShapeType="1"/>
            </p:cNvSpPr>
            <p:nvPr/>
          </p:nvSpPr>
          <p:spPr bwMode="auto">
            <a:xfrm>
              <a:off x="336" y="3663"/>
              <a:ext cx="5232"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grpSp>
      <p:pic>
        <p:nvPicPr>
          <p:cNvPr id="17414" name="Picture 9">
            <a:extLst>
              <a:ext uri="{FF2B5EF4-FFF2-40B4-BE49-F238E27FC236}">
                <a16:creationId xmlns:a16="http://schemas.microsoft.com/office/drawing/2014/main" id="{5A346074-3266-A41A-44F7-02E5A3D30B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88" y="1779588"/>
            <a:ext cx="8355012" cy="248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4E913669-DB5F-B148-3DD8-F33B8578DC61}"/>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51C5ABB6-0A5D-45D4-87C6-71AF1B3AA2AE}" type="slidenum">
              <a:rPr lang="en-US" altLang="en-US" sz="1000">
                <a:latin typeface="Tahoma" panose="020B0604030504040204" pitchFamily="34" charset="0"/>
              </a:rPr>
              <a:pPr/>
              <a:t>16</a:t>
            </a:fld>
            <a:endParaRPr lang="en-US" altLang="en-US" sz="1000">
              <a:latin typeface="Tahoma" panose="020B0604030504040204" pitchFamily="34" charset="0"/>
            </a:endParaRPr>
          </a:p>
        </p:txBody>
      </p:sp>
      <p:sp>
        <p:nvSpPr>
          <p:cNvPr id="18435" name="Line 2">
            <a:extLst>
              <a:ext uri="{FF2B5EF4-FFF2-40B4-BE49-F238E27FC236}">
                <a16:creationId xmlns:a16="http://schemas.microsoft.com/office/drawing/2014/main" id="{BE9105DE-A414-3DC4-6886-2D155C48174B}"/>
              </a:ext>
            </a:extLst>
          </p:cNvPr>
          <p:cNvSpPr>
            <a:spLocks noChangeShapeType="1"/>
          </p:cNvSpPr>
          <p:nvPr/>
        </p:nvSpPr>
        <p:spPr bwMode="auto">
          <a:xfrm>
            <a:off x="438150" y="2667000"/>
            <a:ext cx="8153400" cy="0"/>
          </a:xfrm>
          <a:prstGeom prst="line">
            <a:avLst/>
          </a:prstGeom>
          <a:noFill/>
          <a:ln w="76200">
            <a:solidFill>
              <a:srgbClr val="00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8436" name="Line 3">
            <a:extLst>
              <a:ext uri="{FF2B5EF4-FFF2-40B4-BE49-F238E27FC236}">
                <a16:creationId xmlns:a16="http://schemas.microsoft.com/office/drawing/2014/main" id="{FC88C030-C5F1-A49F-3A3B-1A66C52D1949}"/>
              </a:ext>
            </a:extLst>
          </p:cNvPr>
          <p:cNvSpPr>
            <a:spLocks noChangeShapeType="1"/>
          </p:cNvSpPr>
          <p:nvPr/>
        </p:nvSpPr>
        <p:spPr bwMode="auto">
          <a:xfrm>
            <a:off x="439738" y="3276600"/>
            <a:ext cx="8153400" cy="0"/>
          </a:xfrm>
          <a:prstGeom prst="line">
            <a:avLst/>
          </a:prstGeom>
          <a:noFill/>
          <a:ln w="76200">
            <a:solidFill>
              <a:srgbClr val="00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8437" name="Rectangle 4">
            <a:extLst>
              <a:ext uri="{FF2B5EF4-FFF2-40B4-BE49-F238E27FC236}">
                <a16:creationId xmlns:a16="http://schemas.microsoft.com/office/drawing/2014/main" id="{BC873162-94DB-DC8C-1197-D7AF473F68FA}"/>
              </a:ext>
            </a:extLst>
          </p:cNvPr>
          <p:cNvSpPr>
            <a:spLocks noChangeArrowheads="1"/>
          </p:cNvSpPr>
          <p:nvPr/>
        </p:nvSpPr>
        <p:spPr bwMode="auto">
          <a:xfrm>
            <a:off x="476250" y="2759075"/>
            <a:ext cx="8077200" cy="457200"/>
          </a:xfrm>
          <a:prstGeom prst="rect">
            <a:avLst/>
          </a:prstGeom>
          <a:solidFill>
            <a:srgbClr val="99FF33"/>
          </a:solidFill>
          <a:ln>
            <a:noFill/>
          </a:ln>
          <a:extLst>
            <a:ext uri="{91240B29-F687-4F45-9708-019B960494DF}">
              <a14:hiddenLine xmlns:a14="http://schemas.microsoft.com/office/drawing/2010/main" w="76200" algn="ctr">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en-US"/>
              <a:t>sizeof (short) ≤ sizeof (int) ≤ sizeof (long) ≤ sizeof (long long)</a:t>
            </a:r>
          </a:p>
        </p:txBody>
      </p:sp>
      <p:sp>
        <p:nvSpPr>
          <p:cNvPr id="577541" name="Text Box 5">
            <a:extLst>
              <a:ext uri="{FF2B5EF4-FFF2-40B4-BE49-F238E27FC236}">
                <a16:creationId xmlns:a16="http://schemas.microsoft.com/office/drawing/2014/main" id="{1158F144-7766-C639-621E-07BFEF4EE876}"/>
              </a:ext>
            </a:extLst>
          </p:cNvPr>
          <p:cNvSpPr txBox="1">
            <a:spLocks noChangeArrowheads="1"/>
          </p:cNvSpPr>
          <p:nvPr/>
        </p:nvSpPr>
        <p:spPr bwMode="auto">
          <a:xfrm>
            <a:off x="457200" y="2133600"/>
            <a:ext cx="874713" cy="519113"/>
          </a:xfrm>
          <a:prstGeom prst="rect">
            <a:avLst/>
          </a:prstGeom>
          <a:noFill/>
          <a:ln>
            <a:noFill/>
          </a:ln>
          <a:effectLst/>
        </p:spPr>
        <p:txBody>
          <a:bodyPr wrap="none">
            <a:spAutoFit/>
          </a:bodyPr>
          <a:lstStyle/>
          <a:p>
            <a:pPr algn="ctr">
              <a:defRPr/>
            </a:pPr>
            <a:r>
              <a:rPr lang="en-US" sz="2800" i="1">
                <a:solidFill>
                  <a:schemeClr val="hlink"/>
                </a:solidFill>
                <a:effectLst>
                  <a:outerShdw blurRad="38100" dist="38100" dir="2700000" algn="tl">
                    <a:srgbClr val="C0C0C0"/>
                  </a:outerShdw>
                </a:effectLst>
              </a:rPr>
              <a:t>Note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3F83A349-8AAC-1FDB-5B02-279A2E805AC3}"/>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7976CC4C-E9B3-482A-BECE-7A25E315B8CF}" type="slidenum">
              <a:rPr lang="en-US" altLang="en-US" sz="1000">
                <a:latin typeface="Tahoma" panose="020B0604030504040204" pitchFamily="34" charset="0"/>
              </a:rPr>
              <a:pPr/>
              <a:t>17</a:t>
            </a:fld>
            <a:endParaRPr lang="en-US" altLang="en-US" sz="1000">
              <a:latin typeface="Tahoma" panose="020B0604030504040204" pitchFamily="34" charset="0"/>
            </a:endParaRPr>
          </a:p>
        </p:txBody>
      </p:sp>
      <p:sp>
        <p:nvSpPr>
          <p:cNvPr id="19459" name="Text Box 3">
            <a:extLst>
              <a:ext uri="{FF2B5EF4-FFF2-40B4-BE49-F238E27FC236}">
                <a16:creationId xmlns:a16="http://schemas.microsoft.com/office/drawing/2014/main" id="{CEF44FFC-CA9A-8649-AB7C-D9E6140CDBC2}"/>
              </a:ext>
            </a:extLst>
          </p:cNvPr>
          <p:cNvSpPr txBox="1">
            <a:spLocks noChangeArrowheads="1"/>
          </p:cNvSpPr>
          <p:nvPr/>
        </p:nvSpPr>
        <p:spPr bwMode="auto">
          <a:xfrm>
            <a:off x="1381125" y="4403725"/>
            <a:ext cx="5857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en-US" sz="2000"/>
              <a:t>Typical Integer Sizes and Values for Signed Integers</a:t>
            </a:r>
          </a:p>
        </p:txBody>
      </p:sp>
      <p:pic>
        <p:nvPicPr>
          <p:cNvPr id="19460" name="Picture 5">
            <a:extLst>
              <a:ext uri="{FF2B5EF4-FFF2-40B4-BE49-F238E27FC236}">
                <a16:creationId xmlns:a16="http://schemas.microsoft.com/office/drawing/2014/main" id="{7FF40ABA-E498-62C1-3237-B5499C3838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 y="1576388"/>
            <a:ext cx="8829675" cy="284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C47EB627-7675-BAD4-10BD-F0591AB3BB96}"/>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556A3E71-A494-4E02-8F11-EBEE5111EAFD}" type="slidenum">
              <a:rPr lang="en-US" altLang="en-US" sz="1000">
                <a:latin typeface="Tahoma" panose="020B0604030504040204" pitchFamily="34" charset="0"/>
              </a:rPr>
              <a:pPr/>
              <a:t>18</a:t>
            </a:fld>
            <a:endParaRPr lang="en-US" altLang="en-US" sz="1000">
              <a:latin typeface="Tahoma" panose="020B0604030504040204" pitchFamily="34" charset="0"/>
            </a:endParaRPr>
          </a:p>
        </p:txBody>
      </p:sp>
      <p:sp>
        <p:nvSpPr>
          <p:cNvPr id="20483" name="Line 2">
            <a:extLst>
              <a:ext uri="{FF2B5EF4-FFF2-40B4-BE49-F238E27FC236}">
                <a16:creationId xmlns:a16="http://schemas.microsoft.com/office/drawing/2014/main" id="{D6592C81-E10A-A3C1-851D-056331BB2477}"/>
              </a:ext>
            </a:extLst>
          </p:cNvPr>
          <p:cNvSpPr>
            <a:spLocks noChangeShapeType="1"/>
          </p:cNvSpPr>
          <p:nvPr/>
        </p:nvSpPr>
        <p:spPr bwMode="auto">
          <a:xfrm>
            <a:off x="381000" y="4572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484" name="Rectangle 3">
            <a:extLst>
              <a:ext uri="{FF2B5EF4-FFF2-40B4-BE49-F238E27FC236}">
                <a16:creationId xmlns:a16="http://schemas.microsoft.com/office/drawing/2014/main" id="{F3D3A731-1E7E-9E45-F2A3-0765D80839CD}"/>
              </a:ext>
            </a:extLst>
          </p:cNvPr>
          <p:cNvSpPr>
            <a:spLocks noChangeArrowheads="1"/>
          </p:cNvSpPr>
          <p:nvPr/>
        </p:nvSpPr>
        <p:spPr bwMode="auto">
          <a:xfrm>
            <a:off x="152400" y="5791200"/>
            <a:ext cx="2444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r>
              <a:rPr lang="en-US" altLang="en-US" sz="2000"/>
              <a:t>Floating-point Types</a:t>
            </a:r>
          </a:p>
        </p:txBody>
      </p:sp>
      <p:grpSp>
        <p:nvGrpSpPr>
          <p:cNvPr id="20485" name="Group 4">
            <a:extLst>
              <a:ext uri="{FF2B5EF4-FFF2-40B4-BE49-F238E27FC236}">
                <a16:creationId xmlns:a16="http://schemas.microsoft.com/office/drawing/2014/main" id="{F0907F60-F144-D7EB-18A5-D969A1AEC38C}"/>
              </a:ext>
            </a:extLst>
          </p:cNvPr>
          <p:cNvGrpSpPr>
            <a:grpSpLocks/>
          </p:cNvGrpSpPr>
          <p:nvPr/>
        </p:nvGrpSpPr>
        <p:grpSpPr bwMode="auto">
          <a:xfrm>
            <a:off x="228600" y="252413"/>
            <a:ext cx="8610600" cy="5995987"/>
            <a:chOff x="336" y="159"/>
            <a:chExt cx="5232" cy="3777"/>
          </a:xfrm>
        </p:grpSpPr>
        <p:sp>
          <p:nvSpPr>
            <p:cNvPr id="20487" name="Line 5">
              <a:extLst>
                <a:ext uri="{FF2B5EF4-FFF2-40B4-BE49-F238E27FC236}">
                  <a16:creationId xmlns:a16="http://schemas.microsoft.com/office/drawing/2014/main" id="{73D64510-9FA2-5177-9FD3-03C71E934A39}"/>
                </a:ext>
              </a:extLst>
            </p:cNvPr>
            <p:cNvSpPr>
              <a:spLocks noChangeShapeType="1"/>
            </p:cNvSpPr>
            <p:nvPr/>
          </p:nvSpPr>
          <p:spPr bwMode="auto">
            <a:xfrm>
              <a:off x="336" y="3936"/>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488" name="Line 6">
              <a:extLst>
                <a:ext uri="{FF2B5EF4-FFF2-40B4-BE49-F238E27FC236}">
                  <a16:creationId xmlns:a16="http://schemas.microsoft.com/office/drawing/2014/main" id="{80A1214F-A601-C260-2BF5-1F7F1B66A2A2}"/>
                </a:ext>
              </a:extLst>
            </p:cNvPr>
            <p:cNvSpPr>
              <a:spLocks noChangeShapeType="1"/>
            </p:cNvSpPr>
            <p:nvPr/>
          </p:nvSpPr>
          <p:spPr bwMode="auto">
            <a:xfrm>
              <a:off x="336" y="159"/>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489" name="Line 7">
              <a:extLst>
                <a:ext uri="{FF2B5EF4-FFF2-40B4-BE49-F238E27FC236}">
                  <a16:creationId xmlns:a16="http://schemas.microsoft.com/office/drawing/2014/main" id="{260B0C09-170E-C567-13F2-960EB2DFE9AF}"/>
                </a:ext>
              </a:extLst>
            </p:cNvPr>
            <p:cNvSpPr>
              <a:spLocks noChangeShapeType="1"/>
            </p:cNvSpPr>
            <p:nvPr/>
          </p:nvSpPr>
          <p:spPr bwMode="auto">
            <a:xfrm>
              <a:off x="336" y="3663"/>
              <a:ext cx="5232"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grpSp>
      <p:pic>
        <p:nvPicPr>
          <p:cNvPr id="20486" name="Picture 9">
            <a:extLst>
              <a:ext uri="{FF2B5EF4-FFF2-40B4-BE49-F238E27FC236}">
                <a16:creationId xmlns:a16="http://schemas.microsoft.com/office/drawing/2014/main" id="{1E44CA65-6D59-F548-9F1B-FED5B8A7E2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288" y="2274888"/>
            <a:ext cx="6919912" cy="191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71158790-4209-9FF6-DAFE-C7BBFE0E2B08}"/>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53B00AB0-1203-45EC-A703-45D0F5A65735}" type="slidenum">
              <a:rPr lang="en-US" altLang="en-US" sz="1000">
                <a:latin typeface="Tahoma" panose="020B0604030504040204" pitchFamily="34" charset="0"/>
              </a:rPr>
              <a:pPr/>
              <a:t>19</a:t>
            </a:fld>
            <a:endParaRPr lang="en-US" altLang="en-US" sz="1000">
              <a:latin typeface="Tahoma" panose="020B0604030504040204" pitchFamily="34" charset="0"/>
            </a:endParaRPr>
          </a:p>
        </p:txBody>
      </p:sp>
      <p:sp>
        <p:nvSpPr>
          <p:cNvPr id="21507" name="Line 2">
            <a:extLst>
              <a:ext uri="{FF2B5EF4-FFF2-40B4-BE49-F238E27FC236}">
                <a16:creationId xmlns:a16="http://schemas.microsoft.com/office/drawing/2014/main" id="{9E2D4999-EDC4-5876-94BD-D1F736E06518}"/>
              </a:ext>
            </a:extLst>
          </p:cNvPr>
          <p:cNvSpPr>
            <a:spLocks noChangeShapeType="1"/>
          </p:cNvSpPr>
          <p:nvPr/>
        </p:nvSpPr>
        <p:spPr bwMode="auto">
          <a:xfrm>
            <a:off x="438150" y="2667000"/>
            <a:ext cx="8153400" cy="0"/>
          </a:xfrm>
          <a:prstGeom prst="line">
            <a:avLst/>
          </a:prstGeom>
          <a:noFill/>
          <a:ln w="76200">
            <a:solidFill>
              <a:srgbClr val="00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1508" name="Line 3">
            <a:extLst>
              <a:ext uri="{FF2B5EF4-FFF2-40B4-BE49-F238E27FC236}">
                <a16:creationId xmlns:a16="http://schemas.microsoft.com/office/drawing/2014/main" id="{664FB8E5-28B5-51B3-C8A2-8645FBD74E0D}"/>
              </a:ext>
            </a:extLst>
          </p:cNvPr>
          <p:cNvSpPr>
            <a:spLocks noChangeShapeType="1"/>
          </p:cNvSpPr>
          <p:nvPr/>
        </p:nvSpPr>
        <p:spPr bwMode="auto">
          <a:xfrm>
            <a:off x="439738" y="3276600"/>
            <a:ext cx="8153400" cy="0"/>
          </a:xfrm>
          <a:prstGeom prst="line">
            <a:avLst/>
          </a:prstGeom>
          <a:noFill/>
          <a:ln w="76200">
            <a:solidFill>
              <a:srgbClr val="00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1509" name="Rectangle 4">
            <a:extLst>
              <a:ext uri="{FF2B5EF4-FFF2-40B4-BE49-F238E27FC236}">
                <a16:creationId xmlns:a16="http://schemas.microsoft.com/office/drawing/2014/main" id="{D7689045-E1C2-E45C-6A14-09B0DF4AFEA9}"/>
              </a:ext>
            </a:extLst>
          </p:cNvPr>
          <p:cNvSpPr>
            <a:spLocks noChangeArrowheads="1"/>
          </p:cNvSpPr>
          <p:nvPr/>
        </p:nvSpPr>
        <p:spPr bwMode="auto">
          <a:xfrm>
            <a:off x="476250" y="2759075"/>
            <a:ext cx="8077200" cy="457200"/>
          </a:xfrm>
          <a:prstGeom prst="rect">
            <a:avLst/>
          </a:prstGeom>
          <a:solidFill>
            <a:srgbClr val="99FF33"/>
          </a:solidFill>
          <a:ln>
            <a:noFill/>
          </a:ln>
          <a:extLst>
            <a:ext uri="{91240B29-F687-4F45-9708-019B960494DF}">
              <a14:hiddenLine xmlns:a14="http://schemas.microsoft.com/office/drawing/2010/main" w="76200" algn="ctr">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en-US"/>
              <a:t>sizeof (float) ≤ sizeof (double) ≤ sizeof (long double)</a:t>
            </a:r>
          </a:p>
        </p:txBody>
      </p:sp>
      <p:sp>
        <p:nvSpPr>
          <p:cNvPr id="578565" name="Text Box 5">
            <a:extLst>
              <a:ext uri="{FF2B5EF4-FFF2-40B4-BE49-F238E27FC236}">
                <a16:creationId xmlns:a16="http://schemas.microsoft.com/office/drawing/2014/main" id="{A62F76BF-4FE9-AE63-2DEF-34A24325500F}"/>
              </a:ext>
            </a:extLst>
          </p:cNvPr>
          <p:cNvSpPr txBox="1">
            <a:spLocks noChangeArrowheads="1"/>
          </p:cNvSpPr>
          <p:nvPr/>
        </p:nvSpPr>
        <p:spPr bwMode="auto">
          <a:xfrm>
            <a:off x="457200" y="2133600"/>
            <a:ext cx="874713" cy="519113"/>
          </a:xfrm>
          <a:prstGeom prst="rect">
            <a:avLst/>
          </a:prstGeom>
          <a:noFill/>
          <a:ln>
            <a:noFill/>
          </a:ln>
          <a:effectLst/>
        </p:spPr>
        <p:txBody>
          <a:bodyPr wrap="none">
            <a:spAutoFit/>
          </a:bodyPr>
          <a:lstStyle/>
          <a:p>
            <a:pPr algn="ctr">
              <a:defRPr/>
            </a:pPr>
            <a:r>
              <a:rPr lang="en-US" sz="2800" i="1">
                <a:solidFill>
                  <a:schemeClr val="hlink"/>
                </a:solidFill>
                <a:effectLst>
                  <a:outerShdw blurRad="38100" dist="38100" dir="2700000" algn="tl">
                    <a:srgbClr val="C0C0C0"/>
                  </a:outerShdw>
                </a:effectLst>
              </a:rPr>
              <a:t>Note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ECB60997-22FD-8675-1A3D-3AFDCAF86EE2}"/>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983B755F-42AA-4862-84BD-1C21C534B86F}" type="slidenum">
              <a:rPr lang="en-US" altLang="en-US" sz="1000">
                <a:latin typeface="Tahoma" panose="020B0604030504040204" pitchFamily="34" charset="0"/>
              </a:rPr>
              <a:pPr/>
              <a:t>20</a:t>
            </a:fld>
            <a:endParaRPr lang="en-US" altLang="en-US" sz="1000">
              <a:latin typeface="Tahoma" panose="020B0604030504040204" pitchFamily="34" charset="0"/>
            </a:endParaRPr>
          </a:p>
        </p:txBody>
      </p:sp>
      <p:grpSp>
        <p:nvGrpSpPr>
          <p:cNvPr id="22531" name="Group 6">
            <a:extLst>
              <a:ext uri="{FF2B5EF4-FFF2-40B4-BE49-F238E27FC236}">
                <a16:creationId xmlns:a16="http://schemas.microsoft.com/office/drawing/2014/main" id="{0795CA39-DFF9-B90C-B352-CFCC1EE53453}"/>
              </a:ext>
            </a:extLst>
          </p:cNvPr>
          <p:cNvGrpSpPr>
            <a:grpSpLocks/>
          </p:cNvGrpSpPr>
          <p:nvPr/>
        </p:nvGrpSpPr>
        <p:grpSpPr bwMode="auto">
          <a:xfrm>
            <a:off x="-381000" y="5334000"/>
            <a:ext cx="3698875" cy="400050"/>
            <a:chOff x="-218" y="3206"/>
            <a:chExt cx="2330" cy="252"/>
          </a:xfrm>
        </p:grpSpPr>
        <p:sp>
          <p:nvSpPr>
            <p:cNvPr id="22533" name="Text Box 2">
              <a:extLst>
                <a:ext uri="{FF2B5EF4-FFF2-40B4-BE49-F238E27FC236}">
                  <a16:creationId xmlns:a16="http://schemas.microsoft.com/office/drawing/2014/main" id="{46E227FF-D9D0-F398-51D8-264CE613434C}"/>
                </a:ext>
              </a:extLst>
            </p:cNvPr>
            <p:cNvSpPr txBox="1">
              <a:spLocks noChangeArrowheads="1"/>
            </p:cNvSpPr>
            <p:nvPr/>
          </p:nvSpPr>
          <p:spPr bwMode="auto">
            <a:xfrm>
              <a:off x="-218" y="3206"/>
              <a:ext cx="116"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endParaRPr lang="en-US" altLang="en-US" sz="2000">
                <a:solidFill>
                  <a:schemeClr val="folHlink"/>
                </a:solidFill>
              </a:endParaRPr>
            </a:p>
          </p:txBody>
        </p:sp>
        <p:sp>
          <p:nvSpPr>
            <p:cNvPr id="22534" name="Text Box 3">
              <a:extLst>
                <a:ext uri="{FF2B5EF4-FFF2-40B4-BE49-F238E27FC236}">
                  <a16:creationId xmlns:a16="http://schemas.microsoft.com/office/drawing/2014/main" id="{13ECCE24-6781-25A4-65BA-5213E322638D}"/>
                </a:ext>
              </a:extLst>
            </p:cNvPr>
            <p:cNvSpPr txBox="1">
              <a:spLocks noChangeArrowheads="1"/>
            </p:cNvSpPr>
            <p:nvPr/>
          </p:nvSpPr>
          <p:spPr bwMode="auto">
            <a:xfrm>
              <a:off x="934" y="3206"/>
              <a:ext cx="117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en-US" sz="2000"/>
                <a:t>Type Summary</a:t>
              </a:r>
            </a:p>
          </p:txBody>
        </p:sp>
      </p:grpSp>
      <p:pic>
        <p:nvPicPr>
          <p:cNvPr id="22532" name="Picture 5">
            <a:extLst>
              <a:ext uri="{FF2B5EF4-FFF2-40B4-BE49-F238E27FC236}">
                <a16:creationId xmlns:a16="http://schemas.microsoft.com/office/drawing/2014/main" id="{8D998FC5-438A-E228-B036-31553FCC14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609600"/>
            <a:ext cx="8839200" cy="475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Slide Number Placeholder 2">
            <a:extLst>
              <a:ext uri="{FF2B5EF4-FFF2-40B4-BE49-F238E27FC236}">
                <a16:creationId xmlns:a16="http://schemas.microsoft.com/office/drawing/2014/main" id="{33391CF6-022E-5765-7BEF-F565CF5A2CB7}"/>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80E5B8B4-815D-4387-BEEA-268E8613A1D0}" type="slidenum">
              <a:rPr lang="en-US" altLang="en-US" sz="1000">
                <a:latin typeface="Tahoma" panose="020B0604030504040204" pitchFamily="34" charset="0"/>
              </a:rPr>
              <a:pPr/>
              <a:t>21</a:t>
            </a:fld>
            <a:endParaRPr lang="en-US" altLang="en-US" sz="1000">
              <a:latin typeface="Tahoma" panose="020B0604030504040204" pitchFamily="34" charset="0"/>
            </a:endParaRPr>
          </a:p>
        </p:txBody>
      </p:sp>
      <p:sp>
        <p:nvSpPr>
          <p:cNvPr id="23555" name="Rectangle 2">
            <a:extLst>
              <a:ext uri="{FF2B5EF4-FFF2-40B4-BE49-F238E27FC236}">
                <a16:creationId xmlns:a16="http://schemas.microsoft.com/office/drawing/2014/main" id="{85142D4B-9F22-BF3D-214A-2D14CC128F04}"/>
              </a:ext>
            </a:extLst>
          </p:cNvPr>
          <p:cNvSpPr>
            <a:spLocks noChangeArrowheads="1"/>
          </p:cNvSpPr>
          <p:nvPr/>
        </p:nvSpPr>
        <p:spPr bwMode="auto">
          <a:xfrm>
            <a:off x="0" y="0"/>
            <a:ext cx="9144000" cy="1371600"/>
          </a:xfrm>
          <a:prstGeom prst="rect">
            <a:avLst/>
          </a:prstGeom>
          <a:solidFill>
            <a:srgbClr val="FFFF66"/>
          </a:solidFill>
          <a:ln w="9525">
            <a:solidFill>
              <a:schemeClr val="tx1"/>
            </a:solidFill>
            <a:miter lim="800000"/>
            <a:headEnd/>
            <a:tailEnd/>
          </a:ln>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endParaRPr lang="en-US" altLang="en-US"/>
          </a:p>
        </p:txBody>
      </p:sp>
      <p:sp>
        <p:nvSpPr>
          <p:cNvPr id="23556" name="Text Box 3">
            <a:extLst>
              <a:ext uri="{FF2B5EF4-FFF2-40B4-BE49-F238E27FC236}">
                <a16:creationId xmlns:a16="http://schemas.microsoft.com/office/drawing/2014/main" id="{766BF4F5-FCC7-D70E-6413-C92B6274835B}"/>
              </a:ext>
            </a:extLst>
          </p:cNvPr>
          <p:cNvSpPr txBox="1">
            <a:spLocks noChangeArrowheads="1"/>
          </p:cNvSpPr>
          <p:nvPr/>
        </p:nvSpPr>
        <p:spPr bwMode="auto">
          <a:xfrm>
            <a:off x="228600" y="304800"/>
            <a:ext cx="24368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r>
              <a:rPr lang="en-US" altLang="en-US" sz="4000">
                <a:latin typeface="Arial" panose="020B0604020202020204" pitchFamily="34" charset="0"/>
              </a:rPr>
              <a:t>Variables</a:t>
            </a:r>
          </a:p>
        </p:txBody>
      </p:sp>
      <p:sp>
        <p:nvSpPr>
          <p:cNvPr id="23557" name="Text Box 4">
            <a:extLst>
              <a:ext uri="{FF2B5EF4-FFF2-40B4-BE49-F238E27FC236}">
                <a16:creationId xmlns:a16="http://schemas.microsoft.com/office/drawing/2014/main" id="{3527F167-4DDE-0D38-20B9-B2DF6E26DD95}"/>
              </a:ext>
            </a:extLst>
          </p:cNvPr>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endParaRPr lang="en-US" altLang="en-US" sz="1800"/>
          </a:p>
        </p:txBody>
      </p:sp>
      <p:sp>
        <p:nvSpPr>
          <p:cNvPr id="504837" name="Rectangle 5">
            <a:extLst>
              <a:ext uri="{FF2B5EF4-FFF2-40B4-BE49-F238E27FC236}">
                <a16:creationId xmlns:a16="http://schemas.microsoft.com/office/drawing/2014/main" id="{B19D97CF-B8C6-3893-08EE-993337D3CFB8}"/>
              </a:ext>
            </a:extLst>
          </p:cNvPr>
          <p:cNvSpPr>
            <a:spLocks noChangeArrowheads="1"/>
          </p:cNvSpPr>
          <p:nvPr/>
        </p:nvSpPr>
        <p:spPr bwMode="auto">
          <a:xfrm>
            <a:off x="304800" y="1593850"/>
            <a:ext cx="8458200" cy="2227263"/>
          </a:xfrm>
          <a:prstGeom prst="rect">
            <a:avLst/>
          </a:prstGeom>
          <a:noFill/>
          <a:ln>
            <a:noFill/>
          </a:ln>
          <a:effectLst/>
        </p:spPr>
        <p:txBody>
          <a:bodyPr anchor="ctr">
            <a:spAutoFit/>
          </a:bodyPr>
          <a:lstStyle/>
          <a:p>
            <a:pPr algn="just" eaLnBrk="1" hangingPunct="1">
              <a:defRPr/>
            </a:pPr>
            <a:r>
              <a:rPr lang="en-US" sz="2800" i="1">
                <a:effectLst>
                  <a:outerShdw blurRad="38100" dist="38100" dir="2700000" algn="tl">
                    <a:srgbClr val="C0C0C0"/>
                  </a:outerShdw>
                </a:effectLst>
              </a:rPr>
              <a:t>Variables are named memory locations that have a type, such as integer or character, which is inherited from their type. The type determines the values that a variable may contain and the operations that may be used with its values.</a:t>
            </a:r>
          </a:p>
        </p:txBody>
      </p:sp>
      <p:sp>
        <p:nvSpPr>
          <p:cNvPr id="23559" name="Rectangle 6">
            <a:extLst>
              <a:ext uri="{FF2B5EF4-FFF2-40B4-BE49-F238E27FC236}">
                <a16:creationId xmlns:a16="http://schemas.microsoft.com/office/drawing/2014/main" id="{C1856604-32BF-7692-8150-C8EEC93B26D9}"/>
              </a:ext>
            </a:extLst>
          </p:cNvPr>
          <p:cNvSpPr>
            <a:spLocks noChangeArrowheads="1"/>
          </p:cNvSpPr>
          <p:nvPr/>
        </p:nvSpPr>
        <p:spPr bwMode="auto">
          <a:xfrm>
            <a:off x="304800" y="5060950"/>
            <a:ext cx="5715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buClr>
                <a:schemeClr val="tx1"/>
              </a:buClr>
              <a:buSzPct val="117000"/>
              <a:buFont typeface="Wingdings" panose="05000000000000000000" pitchFamily="2" charset="2"/>
              <a:buNone/>
            </a:pPr>
            <a:r>
              <a:rPr lang="en-US" altLang="en-US">
                <a:solidFill>
                  <a:schemeClr val="hlink"/>
                </a:solidFill>
              </a:rPr>
              <a:t>Variable Declaration</a:t>
            </a:r>
            <a:endParaRPr lang="fr-FR" altLang="en-US">
              <a:solidFill>
                <a:schemeClr val="hlink"/>
              </a:solidFill>
            </a:endParaRPr>
          </a:p>
          <a:p>
            <a:pPr algn="l">
              <a:buClr>
                <a:schemeClr val="folHlink"/>
              </a:buClr>
              <a:buSzPct val="117000"/>
              <a:buFont typeface="Wingdings" panose="05000000000000000000" pitchFamily="2" charset="2"/>
              <a:buNone/>
            </a:pPr>
            <a:r>
              <a:rPr lang="fr-FR" altLang="en-US">
                <a:solidFill>
                  <a:schemeClr val="hlink"/>
                </a:solidFill>
              </a:rPr>
              <a:t>Variable Initialization</a:t>
            </a:r>
            <a:endParaRPr lang="en-US" altLang="en-US">
              <a:solidFill>
                <a:schemeClr val="hlink"/>
              </a:solidFill>
            </a:endParaRPr>
          </a:p>
        </p:txBody>
      </p:sp>
      <p:sp>
        <p:nvSpPr>
          <p:cNvPr id="504839" name="Text Box 7">
            <a:extLst>
              <a:ext uri="{FF2B5EF4-FFF2-40B4-BE49-F238E27FC236}">
                <a16:creationId xmlns:a16="http://schemas.microsoft.com/office/drawing/2014/main" id="{43CE84FF-98CE-148C-072E-0960811AF66D}"/>
              </a:ext>
            </a:extLst>
          </p:cNvPr>
          <p:cNvSpPr txBox="1">
            <a:spLocks noChangeArrowheads="1"/>
          </p:cNvSpPr>
          <p:nvPr/>
        </p:nvSpPr>
        <p:spPr bwMode="auto">
          <a:xfrm>
            <a:off x="317500" y="4584700"/>
            <a:ext cx="4862513" cy="519113"/>
          </a:xfrm>
          <a:prstGeom prst="rect">
            <a:avLst/>
          </a:prstGeom>
          <a:noFill/>
          <a:ln>
            <a:noFill/>
          </a:ln>
          <a:effectLst/>
        </p:spPr>
        <p:txBody>
          <a:bodyPr wrap="none">
            <a:spAutoFit/>
          </a:bodyPr>
          <a:lstStyle/>
          <a:p>
            <a:pPr algn="ctr">
              <a:defRPr/>
            </a:pPr>
            <a:r>
              <a:rPr lang="en-US" sz="2800" i="1" u="sng">
                <a:effectLst>
                  <a:outerShdw blurRad="38100" dist="38100" dir="2700000" algn="tl">
                    <a:srgbClr val="C0C0C0"/>
                  </a:outerShdw>
                </a:effectLst>
              </a:rPr>
              <a:t>Topics discussed in this section: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62628639-31F0-F715-469D-54B38EA45872}"/>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EE5AF091-C6BA-41F2-9495-DFDEDDC32B20}" type="slidenum">
              <a:rPr lang="en-US" altLang="en-US" sz="1000">
                <a:latin typeface="Tahoma" panose="020B0604030504040204" pitchFamily="34" charset="0"/>
              </a:rPr>
              <a:pPr/>
              <a:t>22</a:t>
            </a:fld>
            <a:endParaRPr lang="en-US" altLang="en-US" sz="1000">
              <a:latin typeface="Tahoma" panose="020B0604030504040204" pitchFamily="34" charset="0"/>
            </a:endParaRPr>
          </a:p>
        </p:txBody>
      </p:sp>
      <p:sp>
        <p:nvSpPr>
          <p:cNvPr id="24579" name="Line 2">
            <a:extLst>
              <a:ext uri="{FF2B5EF4-FFF2-40B4-BE49-F238E27FC236}">
                <a16:creationId xmlns:a16="http://schemas.microsoft.com/office/drawing/2014/main" id="{F902AC03-5406-80A5-4EBB-03CA1593F736}"/>
              </a:ext>
            </a:extLst>
          </p:cNvPr>
          <p:cNvSpPr>
            <a:spLocks noChangeShapeType="1"/>
          </p:cNvSpPr>
          <p:nvPr/>
        </p:nvSpPr>
        <p:spPr bwMode="auto">
          <a:xfrm>
            <a:off x="381000" y="4572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4580" name="Rectangle 3">
            <a:extLst>
              <a:ext uri="{FF2B5EF4-FFF2-40B4-BE49-F238E27FC236}">
                <a16:creationId xmlns:a16="http://schemas.microsoft.com/office/drawing/2014/main" id="{CA716D41-1FF7-16D4-6C3A-6138FDA857A4}"/>
              </a:ext>
            </a:extLst>
          </p:cNvPr>
          <p:cNvSpPr>
            <a:spLocks noChangeArrowheads="1"/>
          </p:cNvSpPr>
          <p:nvPr/>
        </p:nvSpPr>
        <p:spPr bwMode="auto">
          <a:xfrm>
            <a:off x="152400" y="5791200"/>
            <a:ext cx="1214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r>
              <a:rPr lang="en-US" altLang="en-US" sz="2000"/>
              <a:t>Variables</a:t>
            </a:r>
          </a:p>
        </p:txBody>
      </p:sp>
      <p:grpSp>
        <p:nvGrpSpPr>
          <p:cNvPr id="24581" name="Group 4">
            <a:extLst>
              <a:ext uri="{FF2B5EF4-FFF2-40B4-BE49-F238E27FC236}">
                <a16:creationId xmlns:a16="http://schemas.microsoft.com/office/drawing/2014/main" id="{A0D42832-C11E-14B0-5FBE-0452BE65631C}"/>
              </a:ext>
            </a:extLst>
          </p:cNvPr>
          <p:cNvGrpSpPr>
            <a:grpSpLocks/>
          </p:cNvGrpSpPr>
          <p:nvPr/>
        </p:nvGrpSpPr>
        <p:grpSpPr bwMode="auto">
          <a:xfrm>
            <a:off x="228600" y="252413"/>
            <a:ext cx="8610600" cy="5995987"/>
            <a:chOff x="336" y="159"/>
            <a:chExt cx="5232" cy="3777"/>
          </a:xfrm>
        </p:grpSpPr>
        <p:sp>
          <p:nvSpPr>
            <p:cNvPr id="24583" name="Line 5">
              <a:extLst>
                <a:ext uri="{FF2B5EF4-FFF2-40B4-BE49-F238E27FC236}">
                  <a16:creationId xmlns:a16="http://schemas.microsoft.com/office/drawing/2014/main" id="{A8DCDCC2-22C5-FD07-3151-EFC80A5D9997}"/>
                </a:ext>
              </a:extLst>
            </p:cNvPr>
            <p:cNvSpPr>
              <a:spLocks noChangeShapeType="1"/>
            </p:cNvSpPr>
            <p:nvPr/>
          </p:nvSpPr>
          <p:spPr bwMode="auto">
            <a:xfrm>
              <a:off x="336" y="3936"/>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4584" name="Line 6">
              <a:extLst>
                <a:ext uri="{FF2B5EF4-FFF2-40B4-BE49-F238E27FC236}">
                  <a16:creationId xmlns:a16="http://schemas.microsoft.com/office/drawing/2014/main" id="{CFA3D2E4-454F-A4FC-15D4-3488ECAF5571}"/>
                </a:ext>
              </a:extLst>
            </p:cNvPr>
            <p:cNvSpPr>
              <a:spLocks noChangeShapeType="1"/>
            </p:cNvSpPr>
            <p:nvPr/>
          </p:nvSpPr>
          <p:spPr bwMode="auto">
            <a:xfrm>
              <a:off x="336" y="159"/>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4585" name="Line 7">
              <a:extLst>
                <a:ext uri="{FF2B5EF4-FFF2-40B4-BE49-F238E27FC236}">
                  <a16:creationId xmlns:a16="http://schemas.microsoft.com/office/drawing/2014/main" id="{39696ECF-E254-8941-CD63-CB4F2066844F}"/>
                </a:ext>
              </a:extLst>
            </p:cNvPr>
            <p:cNvSpPr>
              <a:spLocks noChangeShapeType="1"/>
            </p:cNvSpPr>
            <p:nvPr/>
          </p:nvSpPr>
          <p:spPr bwMode="auto">
            <a:xfrm>
              <a:off x="336" y="3663"/>
              <a:ext cx="5232"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grpSp>
      <p:pic>
        <p:nvPicPr>
          <p:cNvPr id="24582" name="Picture 9">
            <a:extLst>
              <a:ext uri="{FF2B5EF4-FFF2-40B4-BE49-F238E27FC236}">
                <a16:creationId xmlns:a16="http://schemas.microsoft.com/office/drawing/2014/main" id="{85078BD9-7D7E-D029-1F3F-7039048F13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675" y="914400"/>
            <a:ext cx="6435725"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F42EA22C-A0D8-FEF4-4221-F2F7970875A7}"/>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E185B8E3-AA65-4893-A6E5-231ADC13BB11}" type="slidenum">
              <a:rPr lang="en-US" altLang="en-US" sz="1000">
                <a:latin typeface="Tahoma" panose="020B0604030504040204" pitchFamily="34" charset="0"/>
              </a:rPr>
              <a:pPr/>
              <a:t>23</a:t>
            </a:fld>
            <a:endParaRPr lang="en-US" altLang="en-US" sz="1000">
              <a:latin typeface="Tahoma" panose="020B0604030504040204" pitchFamily="34" charset="0"/>
            </a:endParaRPr>
          </a:p>
        </p:txBody>
      </p:sp>
      <p:sp>
        <p:nvSpPr>
          <p:cNvPr id="25603" name="Text Box 4">
            <a:extLst>
              <a:ext uri="{FF2B5EF4-FFF2-40B4-BE49-F238E27FC236}">
                <a16:creationId xmlns:a16="http://schemas.microsoft.com/office/drawing/2014/main" id="{1DC70D8F-BA54-1FC0-060C-808479DBEDF6}"/>
              </a:ext>
            </a:extLst>
          </p:cNvPr>
          <p:cNvSpPr txBox="1">
            <a:spLocks noChangeArrowheads="1"/>
          </p:cNvSpPr>
          <p:nvPr/>
        </p:nvSpPr>
        <p:spPr bwMode="auto">
          <a:xfrm>
            <a:off x="1524000" y="4572000"/>
            <a:ext cx="5673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en-US" sz="2000"/>
              <a:t>Examples of Variable Declarations and Definitions</a:t>
            </a:r>
          </a:p>
        </p:txBody>
      </p:sp>
      <p:pic>
        <p:nvPicPr>
          <p:cNvPr id="25604" name="Picture 6">
            <a:extLst>
              <a:ext uri="{FF2B5EF4-FFF2-40B4-BE49-F238E27FC236}">
                <a16:creationId xmlns:a16="http://schemas.microsoft.com/office/drawing/2014/main" id="{B7190475-E87C-1138-7770-47467324EB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922463"/>
            <a:ext cx="8766175" cy="255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0ECAD751-7730-8F10-2B75-4C2E5F3EFF14}"/>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07561A6D-5B9A-4964-B481-92889118BA46}" type="slidenum">
              <a:rPr lang="en-US" altLang="en-US" sz="1000">
                <a:latin typeface="Tahoma" panose="020B0604030504040204" pitchFamily="34" charset="0"/>
              </a:rPr>
              <a:pPr/>
              <a:t>24</a:t>
            </a:fld>
            <a:endParaRPr lang="en-US" altLang="en-US" sz="1000">
              <a:latin typeface="Tahoma" panose="020B0604030504040204" pitchFamily="34" charset="0"/>
            </a:endParaRPr>
          </a:p>
        </p:txBody>
      </p:sp>
      <p:sp>
        <p:nvSpPr>
          <p:cNvPr id="26627" name="Line 2">
            <a:extLst>
              <a:ext uri="{FF2B5EF4-FFF2-40B4-BE49-F238E27FC236}">
                <a16:creationId xmlns:a16="http://schemas.microsoft.com/office/drawing/2014/main" id="{B70C7C52-CB58-30C6-6084-4FE1F4B6C7D4}"/>
              </a:ext>
            </a:extLst>
          </p:cNvPr>
          <p:cNvSpPr>
            <a:spLocks noChangeShapeType="1"/>
          </p:cNvSpPr>
          <p:nvPr/>
        </p:nvSpPr>
        <p:spPr bwMode="auto">
          <a:xfrm>
            <a:off x="381000" y="4572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6628" name="Rectangle 3">
            <a:extLst>
              <a:ext uri="{FF2B5EF4-FFF2-40B4-BE49-F238E27FC236}">
                <a16:creationId xmlns:a16="http://schemas.microsoft.com/office/drawing/2014/main" id="{16D21478-E326-E936-733B-384DDFDCB976}"/>
              </a:ext>
            </a:extLst>
          </p:cNvPr>
          <p:cNvSpPr>
            <a:spLocks noChangeArrowheads="1"/>
          </p:cNvSpPr>
          <p:nvPr/>
        </p:nvSpPr>
        <p:spPr bwMode="auto">
          <a:xfrm>
            <a:off x="152400" y="5791200"/>
            <a:ext cx="2584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r>
              <a:rPr lang="en-US" altLang="en-US" sz="2000"/>
              <a:t>Variable Initialization</a:t>
            </a:r>
          </a:p>
        </p:txBody>
      </p:sp>
      <p:grpSp>
        <p:nvGrpSpPr>
          <p:cNvPr id="26629" name="Group 4">
            <a:extLst>
              <a:ext uri="{FF2B5EF4-FFF2-40B4-BE49-F238E27FC236}">
                <a16:creationId xmlns:a16="http://schemas.microsoft.com/office/drawing/2014/main" id="{E9699995-02B2-89A8-FD35-8BACC9F920BA}"/>
              </a:ext>
            </a:extLst>
          </p:cNvPr>
          <p:cNvGrpSpPr>
            <a:grpSpLocks/>
          </p:cNvGrpSpPr>
          <p:nvPr/>
        </p:nvGrpSpPr>
        <p:grpSpPr bwMode="auto">
          <a:xfrm>
            <a:off x="228600" y="252413"/>
            <a:ext cx="8610600" cy="5995987"/>
            <a:chOff x="336" y="159"/>
            <a:chExt cx="5232" cy="3777"/>
          </a:xfrm>
        </p:grpSpPr>
        <p:sp>
          <p:nvSpPr>
            <p:cNvPr id="26632" name="Line 5">
              <a:extLst>
                <a:ext uri="{FF2B5EF4-FFF2-40B4-BE49-F238E27FC236}">
                  <a16:creationId xmlns:a16="http://schemas.microsoft.com/office/drawing/2014/main" id="{EA1DC328-C292-E46D-C675-4E1D99B2664A}"/>
                </a:ext>
              </a:extLst>
            </p:cNvPr>
            <p:cNvSpPr>
              <a:spLocks noChangeShapeType="1"/>
            </p:cNvSpPr>
            <p:nvPr/>
          </p:nvSpPr>
          <p:spPr bwMode="auto">
            <a:xfrm>
              <a:off x="336" y="3936"/>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6633" name="Line 6">
              <a:extLst>
                <a:ext uri="{FF2B5EF4-FFF2-40B4-BE49-F238E27FC236}">
                  <a16:creationId xmlns:a16="http://schemas.microsoft.com/office/drawing/2014/main" id="{803E204A-50CC-BFC5-684B-B48629AF9A8D}"/>
                </a:ext>
              </a:extLst>
            </p:cNvPr>
            <p:cNvSpPr>
              <a:spLocks noChangeShapeType="1"/>
            </p:cNvSpPr>
            <p:nvPr/>
          </p:nvSpPr>
          <p:spPr bwMode="auto">
            <a:xfrm>
              <a:off x="336" y="159"/>
              <a:ext cx="5232" cy="0"/>
            </a:xfrm>
            <a:prstGeom prst="line">
              <a:avLst/>
            </a:prstGeom>
            <a:noFill/>
            <a:ln w="762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6634" name="Line 7">
              <a:extLst>
                <a:ext uri="{FF2B5EF4-FFF2-40B4-BE49-F238E27FC236}">
                  <a16:creationId xmlns:a16="http://schemas.microsoft.com/office/drawing/2014/main" id="{16ECFBE1-03C0-9780-8902-7A1B69ADEAEE}"/>
                </a:ext>
              </a:extLst>
            </p:cNvPr>
            <p:cNvSpPr>
              <a:spLocks noChangeShapeType="1"/>
            </p:cNvSpPr>
            <p:nvPr/>
          </p:nvSpPr>
          <p:spPr bwMode="auto">
            <a:xfrm>
              <a:off x="336" y="3663"/>
              <a:ext cx="5232"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IN"/>
            </a:p>
          </p:txBody>
        </p:sp>
      </p:grpSp>
      <p:pic>
        <p:nvPicPr>
          <p:cNvPr id="26630" name="Picture 11">
            <a:extLst>
              <a:ext uri="{FF2B5EF4-FFF2-40B4-BE49-F238E27FC236}">
                <a16:creationId xmlns:a16="http://schemas.microsoft.com/office/drawing/2014/main" id="{DE95747C-BD60-B2A8-B458-6A2AFCAF12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238" y="2219325"/>
            <a:ext cx="8437562"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
        <p:nvSpPr>
          <p:cNvPr id="26631" name="TextBox 2">
            <a:extLst>
              <a:ext uri="{FF2B5EF4-FFF2-40B4-BE49-F238E27FC236}">
                <a16:creationId xmlns:a16="http://schemas.microsoft.com/office/drawing/2014/main" id="{40BA903E-E5B7-5DA5-93B8-D1D77974394F}"/>
              </a:ext>
            </a:extLst>
          </p:cNvPr>
          <p:cNvSpPr txBox="1">
            <a:spLocks noChangeArrowheads="1"/>
          </p:cNvSpPr>
          <p:nvPr/>
        </p:nvSpPr>
        <p:spPr bwMode="auto">
          <a:xfrm>
            <a:off x="1336675" y="2393950"/>
            <a:ext cx="9302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r>
              <a:rPr lang="en-US" altLang="en-US" sz="1200"/>
              <a:t>‘B’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Slide Number Placeholder 2">
            <a:extLst>
              <a:ext uri="{FF2B5EF4-FFF2-40B4-BE49-F238E27FC236}">
                <a16:creationId xmlns:a16="http://schemas.microsoft.com/office/drawing/2014/main" id="{871CF71E-C83E-CF97-DB58-D73250C06900}"/>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C446058D-72EF-41BE-A797-EBAF41F913B5}" type="slidenum">
              <a:rPr lang="en-US" altLang="en-US" sz="1000">
                <a:latin typeface="Tahoma" panose="020B0604030504040204" pitchFamily="34" charset="0"/>
              </a:rPr>
              <a:pPr/>
              <a:t>25</a:t>
            </a:fld>
            <a:endParaRPr lang="en-US" altLang="en-US" sz="1000">
              <a:latin typeface="Tahoma" panose="020B0604030504040204" pitchFamily="34" charset="0"/>
            </a:endParaRPr>
          </a:p>
        </p:txBody>
      </p:sp>
      <p:sp>
        <p:nvSpPr>
          <p:cNvPr id="27651" name="Rectangle 2">
            <a:extLst>
              <a:ext uri="{FF2B5EF4-FFF2-40B4-BE49-F238E27FC236}">
                <a16:creationId xmlns:a16="http://schemas.microsoft.com/office/drawing/2014/main" id="{07D0C1F9-7CC4-C7DD-CA6B-2A8572398298}"/>
              </a:ext>
            </a:extLst>
          </p:cNvPr>
          <p:cNvSpPr>
            <a:spLocks noChangeArrowheads="1"/>
          </p:cNvSpPr>
          <p:nvPr/>
        </p:nvSpPr>
        <p:spPr bwMode="auto">
          <a:xfrm>
            <a:off x="0" y="0"/>
            <a:ext cx="9144000" cy="1371600"/>
          </a:xfrm>
          <a:prstGeom prst="rect">
            <a:avLst/>
          </a:prstGeom>
          <a:solidFill>
            <a:srgbClr val="FFFF66"/>
          </a:solidFill>
          <a:ln w="9525">
            <a:solidFill>
              <a:schemeClr val="tx1"/>
            </a:solidFill>
            <a:miter lim="800000"/>
            <a:headEnd/>
            <a:tailEnd/>
          </a:ln>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endParaRPr lang="en-US" altLang="en-US"/>
          </a:p>
        </p:txBody>
      </p:sp>
      <p:sp>
        <p:nvSpPr>
          <p:cNvPr id="27652" name="Text Box 3">
            <a:extLst>
              <a:ext uri="{FF2B5EF4-FFF2-40B4-BE49-F238E27FC236}">
                <a16:creationId xmlns:a16="http://schemas.microsoft.com/office/drawing/2014/main" id="{720F226A-F413-20F6-80B5-DDA10DBDF718}"/>
              </a:ext>
            </a:extLst>
          </p:cNvPr>
          <p:cNvSpPr txBox="1">
            <a:spLocks noChangeArrowheads="1"/>
          </p:cNvSpPr>
          <p:nvPr/>
        </p:nvSpPr>
        <p:spPr bwMode="auto">
          <a:xfrm>
            <a:off x="228600" y="304800"/>
            <a:ext cx="2692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r>
              <a:rPr lang="en-US" altLang="en-US" sz="4000">
                <a:latin typeface="Arial" panose="020B0604020202020204" pitchFamily="34" charset="0"/>
              </a:rPr>
              <a:t>Constants</a:t>
            </a:r>
          </a:p>
        </p:txBody>
      </p:sp>
      <p:sp>
        <p:nvSpPr>
          <p:cNvPr id="27653" name="Text Box 4">
            <a:extLst>
              <a:ext uri="{FF2B5EF4-FFF2-40B4-BE49-F238E27FC236}">
                <a16:creationId xmlns:a16="http://schemas.microsoft.com/office/drawing/2014/main" id="{582F0B82-520A-31EB-3006-1A11E5567EFA}"/>
              </a:ext>
            </a:extLst>
          </p:cNvPr>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endParaRPr lang="en-US" altLang="en-US" sz="1800"/>
          </a:p>
        </p:txBody>
      </p:sp>
      <p:sp>
        <p:nvSpPr>
          <p:cNvPr id="505861" name="Rectangle 5">
            <a:extLst>
              <a:ext uri="{FF2B5EF4-FFF2-40B4-BE49-F238E27FC236}">
                <a16:creationId xmlns:a16="http://schemas.microsoft.com/office/drawing/2014/main" id="{CB5FE529-0995-6D38-3B3B-7E954EEE29ED}"/>
              </a:ext>
            </a:extLst>
          </p:cNvPr>
          <p:cNvSpPr>
            <a:spLocks noChangeArrowheads="1"/>
          </p:cNvSpPr>
          <p:nvPr/>
        </p:nvSpPr>
        <p:spPr bwMode="auto">
          <a:xfrm>
            <a:off x="304800" y="1593850"/>
            <a:ext cx="8458200" cy="2227263"/>
          </a:xfrm>
          <a:prstGeom prst="rect">
            <a:avLst/>
          </a:prstGeom>
          <a:noFill/>
          <a:ln>
            <a:noFill/>
          </a:ln>
          <a:effectLst/>
        </p:spPr>
        <p:txBody>
          <a:bodyPr anchor="ctr">
            <a:spAutoFit/>
          </a:bodyPr>
          <a:lstStyle/>
          <a:p>
            <a:pPr algn="just" eaLnBrk="1" hangingPunct="1">
              <a:defRPr/>
            </a:pPr>
            <a:r>
              <a:rPr lang="en-US" sz="2800" i="1">
                <a:effectLst>
                  <a:outerShdw blurRad="38100" dist="38100" dir="2700000" algn="tl">
                    <a:srgbClr val="C0C0C0"/>
                  </a:outerShdw>
                </a:effectLst>
              </a:rPr>
              <a:t>Constants are data values that cannot be changed during the execution of a program. Like variables, constants have a type. In this section, we discuss Boolean, character, integer, real, complex, and string constants.</a:t>
            </a:r>
          </a:p>
        </p:txBody>
      </p:sp>
      <p:sp>
        <p:nvSpPr>
          <p:cNvPr id="27655" name="Rectangle 6">
            <a:extLst>
              <a:ext uri="{FF2B5EF4-FFF2-40B4-BE49-F238E27FC236}">
                <a16:creationId xmlns:a16="http://schemas.microsoft.com/office/drawing/2014/main" id="{827DC93A-BC01-317D-3619-A48E0717CF0F}"/>
              </a:ext>
            </a:extLst>
          </p:cNvPr>
          <p:cNvSpPr>
            <a:spLocks noChangeArrowheads="1"/>
          </p:cNvSpPr>
          <p:nvPr/>
        </p:nvSpPr>
        <p:spPr bwMode="auto">
          <a:xfrm>
            <a:off x="304800" y="5060950"/>
            <a:ext cx="5715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l">
              <a:buClr>
                <a:schemeClr val="tx1"/>
              </a:buClr>
              <a:buSzPct val="117000"/>
              <a:buFont typeface="Wingdings" panose="05000000000000000000" pitchFamily="2" charset="2"/>
              <a:buNone/>
            </a:pPr>
            <a:r>
              <a:rPr lang="en-US" altLang="en-US">
                <a:solidFill>
                  <a:schemeClr val="hlink"/>
                </a:solidFill>
              </a:rPr>
              <a:t>Constant Representation</a:t>
            </a:r>
            <a:endParaRPr lang="fr-FR" altLang="en-US">
              <a:solidFill>
                <a:schemeClr val="hlink"/>
              </a:solidFill>
            </a:endParaRPr>
          </a:p>
          <a:p>
            <a:pPr algn="l">
              <a:buClr>
                <a:schemeClr val="folHlink"/>
              </a:buClr>
              <a:buSzPct val="117000"/>
              <a:buFont typeface="Wingdings" panose="05000000000000000000" pitchFamily="2" charset="2"/>
              <a:buNone/>
            </a:pPr>
            <a:r>
              <a:rPr lang="fr-FR" altLang="en-US">
                <a:solidFill>
                  <a:schemeClr val="hlink"/>
                </a:solidFill>
              </a:rPr>
              <a:t>Coding Constants</a:t>
            </a:r>
            <a:endParaRPr lang="en-US" altLang="en-US">
              <a:solidFill>
                <a:schemeClr val="hlink"/>
              </a:solidFill>
            </a:endParaRPr>
          </a:p>
        </p:txBody>
      </p:sp>
      <p:sp>
        <p:nvSpPr>
          <p:cNvPr id="505863" name="Text Box 7">
            <a:extLst>
              <a:ext uri="{FF2B5EF4-FFF2-40B4-BE49-F238E27FC236}">
                <a16:creationId xmlns:a16="http://schemas.microsoft.com/office/drawing/2014/main" id="{C481C1A5-3CBC-22F4-E522-E0803611056F}"/>
              </a:ext>
            </a:extLst>
          </p:cNvPr>
          <p:cNvSpPr txBox="1">
            <a:spLocks noChangeArrowheads="1"/>
          </p:cNvSpPr>
          <p:nvPr/>
        </p:nvSpPr>
        <p:spPr bwMode="auto">
          <a:xfrm>
            <a:off x="317500" y="4584700"/>
            <a:ext cx="4862513" cy="519113"/>
          </a:xfrm>
          <a:prstGeom prst="rect">
            <a:avLst/>
          </a:prstGeom>
          <a:noFill/>
          <a:ln>
            <a:noFill/>
          </a:ln>
          <a:effectLst/>
        </p:spPr>
        <p:txBody>
          <a:bodyPr wrap="none">
            <a:spAutoFit/>
          </a:bodyPr>
          <a:lstStyle/>
          <a:p>
            <a:pPr algn="ctr">
              <a:defRPr/>
            </a:pPr>
            <a:r>
              <a:rPr lang="en-US" sz="2800" i="1" u="sng">
                <a:effectLst>
                  <a:outerShdw blurRad="38100" dist="38100" dir="2700000" algn="tl">
                    <a:srgbClr val="C0C0C0"/>
                  </a:outerShdw>
                </a:effectLst>
              </a:rPr>
              <a:t>Topics discussed in this section: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69176FC9-C391-AC26-7F3B-20F87227FE00}"/>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CAB13E5A-2A1C-45A4-9357-600722ABE6DC}" type="slidenum">
              <a:rPr lang="en-US" altLang="en-US" sz="1000">
                <a:latin typeface="Tahoma" panose="020B0604030504040204" pitchFamily="34" charset="0"/>
              </a:rPr>
              <a:pPr/>
              <a:t>26</a:t>
            </a:fld>
            <a:endParaRPr lang="en-US" altLang="en-US" sz="1000">
              <a:latin typeface="Tahoma" panose="020B0604030504040204" pitchFamily="34" charset="0"/>
            </a:endParaRPr>
          </a:p>
        </p:txBody>
      </p:sp>
      <p:sp>
        <p:nvSpPr>
          <p:cNvPr id="28675" name="Text Box 4">
            <a:extLst>
              <a:ext uri="{FF2B5EF4-FFF2-40B4-BE49-F238E27FC236}">
                <a16:creationId xmlns:a16="http://schemas.microsoft.com/office/drawing/2014/main" id="{8DFEEA4D-DFA8-B1F3-8837-DA8F1F1B15B0}"/>
              </a:ext>
            </a:extLst>
          </p:cNvPr>
          <p:cNvSpPr txBox="1">
            <a:spLocks noChangeArrowheads="1"/>
          </p:cNvSpPr>
          <p:nvPr/>
        </p:nvSpPr>
        <p:spPr bwMode="auto">
          <a:xfrm>
            <a:off x="1541463" y="5927725"/>
            <a:ext cx="45545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en-US" sz="2000"/>
              <a:t>Symbolic Names for Control Characters</a:t>
            </a:r>
          </a:p>
        </p:txBody>
      </p:sp>
      <p:pic>
        <p:nvPicPr>
          <p:cNvPr id="28676" name="Picture 6">
            <a:extLst>
              <a:ext uri="{FF2B5EF4-FFF2-40B4-BE49-F238E27FC236}">
                <a16:creationId xmlns:a16="http://schemas.microsoft.com/office/drawing/2014/main" id="{ED7AFC6D-6057-4653-A5C0-CEE51BDD91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36550"/>
            <a:ext cx="8839200" cy="560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876C9818-D588-28E6-3955-45B7EDE9631B}"/>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49FD5E52-1BBE-41FD-A2DF-1E200ED52F02}" type="slidenum">
              <a:rPr lang="en-US" altLang="en-US" sz="1000">
                <a:latin typeface="Tahoma" panose="020B0604030504040204" pitchFamily="34" charset="0"/>
              </a:rPr>
              <a:pPr/>
              <a:t>27</a:t>
            </a:fld>
            <a:endParaRPr lang="en-US" altLang="en-US" sz="1000">
              <a:latin typeface="Tahoma" panose="020B0604030504040204" pitchFamily="34" charset="0"/>
            </a:endParaRPr>
          </a:p>
        </p:txBody>
      </p:sp>
      <p:sp>
        <p:nvSpPr>
          <p:cNvPr id="29699" name="Text Box 4">
            <a:extLst>
              <a:ext uri="{FF2B5EF4-FFF2-40B4-BE49-F238E27FC236}">
                <a16:creationId xmlns:a16="http://schemas.microsoft.com/office/drawing/2014/main" id="{957D6E95-F841-E49D-4CA2-F6EA7C3B8577}"/>
              </a:ext>
            </a:extLst>
          </p:cNvPr>
          <p:cNvSpPr txBox="1">
            <a:spLocks noChangeArrowheads="1"/>
          </p:cNvSpPr>
          <p:nvPr/>
        </p:nvSpPr>
        <p:spPr bwMode="auto">
          <a:xfrm>
            <a:off x="1511300" y="4419600"/>
            <a:ext cx="35179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en-US" sz="2000"/>
              <a:t>Examples of Integer Constants</a:t>
            </a:r>
          </a:p>
        </p:txBody>
      </p:sp>
      <p:pic>
        <p:nvPicPr>
          <p:cNvPr id="29700" name="Picture 6">
            <a:extLst>
              <a:ext uri="{FF2B5EF4-FFF2-40B4-BE49-F238E27FC236}">
                <a16:creationId xmlns:a16="http://schemas.microsoft.com/office/drawing/2014/main" id="{D898B953-9EDA-5AF4-18A0-46623A402E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47800"/>
            <a:ext cx="8875713" cy="293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38D719A2-571F-FE82-4F2A-B454EA759D69}"/>
              </a:ext>
            </a:extLst>
          </p:cNvPr>
          <p:cNvSpPr>
            <a:spLocks noGrp="1"/>
          </p:cNvSpPr>
          <p:nvPr>
            <p:ph type="sldNum" sz="quarter" idx="12"/>
          </p:nvPr>
        </p:nvSpPr>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fld id="{F1A3857A-E29F-4301-8C1D-4294BA106724}" type="slidenum">
              <a:rPr lang="en-US" altLang="en-US" sz="1000">
                <a:latin typeface="Tahoma" panose="020B0604030504040204" pitchFamily="34" charset="0"/>
              </a:rPr>
              <a:pPr/>
              <a:t>28</a:t>
            </a:fld>
            <a:endParaRPr lang="en-US" altLang="en-US" sz="1000">
              <a:latin typeface="Tahoma" panose="020B0604030504040204" pitchFamily="34" charset="0"/>
            </a:endParaRPr>
          </a:p>
        </p:txBody>
      </p:sp>
      <p:sp>
        <p:nvSpPr>
          <p:cNvPr id="30723" name="Text Box 4">
            <a:extLst>
              <a:ext uri="{FF2B5EF4-FFF2-40B4-BE49-F238E27FC236}">
                <a16:creationId xmlns:a16="http://schemas.microsoft.com/office/drawing/2014/main" id="{1758DFE3-F396-C23C-FE9A-7ED31F12D7B3}"/>
              </a:ext>
            </a:extLst>
          </p:cNvPr>
          <p:cNvSpPr txBox="1">
            <a:spLocks noChangeArrowheads="1"/>
          </p:cNvSpPr>
          <p:nvPr/>
        </p:nvSpPr>
        <p:spPr bwMode="auto">
          <a:xfrm>
            <a:off x="1600200" y="4953000"/>
            <a:ext cx="32226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en-US" sz="2000"/>
              <a:t>Examples of Real Constants</a:t>
            </a:r>
          </a:p>
        </p:txBody>
      </p:sp>
      <p:pic>
        <p:nvPicPr>
          <p:cNvPr id="30724" name="Picture 6">
            <a:extLst>
              <a:ext uri="{FF2B5EF4-FFF2-40B4-BE49-F238E27FC236}">
                <a16:creationId xmlns:a16="http://schemas.microsoft.com/office/drawing/2014/main" id="{1C9C4D16-5C14-DD57-4F80-9424428859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 y="1279525"/>
            <a:ext cx="884872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TM04033921[[fn=Damask]]</Template>
  <TotalTime>2302</TotalTime>
  <Words>540</Words>
  <Application>Microsoft Office PowerPoint</Application>
  <PresentationFormat>On-screen Show (4:3)</PresentationFormat>
  <Paragraphs>116</Paragraphs>
  <Slides>28</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Times New Roman</vt:lpstr>
      <vt:lpstr>Arial</vt:lpstr>
      <vt:lpstr>Tahoma</vt:lpstr>
      <vt:lpstr>Wingdings</vt:lpstr>
      <vt:lpstr>McGrawHill-Italic</vt:lpstr>
      <vt:lpstr>Damask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Buddhadev Sasmal</cp:lastModifiedBy>
  <cp:revision>148</cp:revision>
  <dcterms:created xsi:type="dcterms:W3CDTF">2000-01-15T04:50:39Z</dcterms:created>
  <dcterms:modified xsi:type="dcterms:W3CDTF">2023-08-21T15:00:49Z</dcterms:modified>
</cp:coreProperties>
</file>