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12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914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On-screen Show (4:3)</PresentationFormat>
  <Paragraphs>60</Paragraphs>
  <Slides>60</Slides>
  <Notes>60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Buddhadev Sasmal</cp:lastModifiedBy>
  <cp:revision>1</cp:revision>
  <dcterms:created xsi:type="dcterms:W3CDTF">2023-08-03T01:51:10Z</dcterms:created>
  <dcterms:modified xsi:type="dcterms:W3CDTF">2023-08-21T15:05:11Z</dcterms:modified>
</cp:coreProperties>
</file>